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3" r:id="rId5"/>
    <p:sldId id="264" r:id="rId6"/>
    <p:sldId id="265" r:id="rId7"/>
    <p:sldId id="266" r:id="rId8"/>
    <p:sldId id="267" r:id="rId9"/>
    <p:sldId id="268" r:id="rId10"/>
    <p:sldId id="269" r:id="rId11"/>
    <p:sldId id="271" r:id="rId12"/>
    <p:sldId id="260" r:id="rId13"/>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DM Sans Bold" panose="020B0604020202020204" charset="0"/>
      <p:regular r:id="rId18"/>
    </p:embeddedFont>
    <p:embeddedFont>
      <p:font typeface="Kollektif Bold" panose="020B0604020202020204" charset="0"/>
      <p:regular r:id="rId19"/>
    </p:embeddedFont>
    <p:embeddedFont>
      <p:font typeface="Lato Bold Italics" panose="020B0604020202020204" charset="0"/>
      <p:regular r:id="rId20"/>
    </p:embeddedFont>
    <p:embeddedFont>
      <p:font typeface="Poppins Ultra-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1014" y="-47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8.png"/><Relationship Id="rId7"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8.svg"/><Relationship Id="rId4" Type="http://schemas.openxmlformats.org/officeDocument/2006/relationships/image" Target="../media/image19.png"/><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svg"/><Relationship Id="rId7"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8.sv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3283041" y="-3283041"/>
            <a:ext cx="6566081" cy="6566081"/>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4" name="Group 4"/>
          <p:cNvGrpSpPr/>
          <p:nvPr/>
        </p:nvGrpSpPr>
        <p:grpSpPr>
          <a:xfrm rot="2700000">
            <a:off x="-2926440" y="-2926440"/>
            <a:ext cx="5852880" cy="5852880"/>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6" name="Group 6"/>
          <p:cNvGrpSpPr/>
          <p:nvPr/>
        </p:nvGrpSpPr>
        <p:grpSpPr>
          <a:xfrm rot="-2700000">
            <a:off x="-3283041" y="7003959"/>
            <a:ext cx="6566081" cy="6566081"/>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8" name="Group 8"/>
          <p:cNvGrpSpPr/>
          <p:nvPr/>
        </p:nvGrpSpPr>
        <p:grpSpPr>
          <a:xfrm rot="2700000">
            <a:off x="-2926440" y="7360560"/>
            <a:ext cx="5852880" cy="5852880"/>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10" name="Group 10"/>
          <p:cNvGrpSpPr/>
          <p:nvPr/>
        </p:nvGrpSpPr>
        <p:grpSpPr>
          <a:xfrm rot="-2700000">
            <a:off x="-3283041" y="8117325"/>
            <a:ext cx="6566081" cy="6566081"/>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12" name="Group 12"/>
          <p:cNvGrpSpPr/>
          <p:nvPr/>
        </p:nvGrpSpPr>
        <p:grpSpPr>
          <a:xfrm rot="2700000">
            <a:off x="-2926440" y="8473925"/>
            <a:ext cx="5852880" cy="5852880"/>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sp>
        <p:nvSpPr>
          <p:cNvPr id="14" name="TextBox 14"/>
          <p:cNvSpPr txBox="1"/>
          <p:nvPr/>
        </p:nvSpPr>
        <p:spPr>
          <a:xfrm>
            <a:off x="2457521" y="1676036"/>
            <a:ext cx="11627090" cy="1514333"/>
          </a:xfrm>
          <a:prstGeom prst="rect">
            <a:avLst/>
          </a:prstGeom>
        </p:spPr>
        <p:txBody>
          <a:bodyPr lIns="0" tIns="0" rIns="0" bIns="0" rtlCol="0" anchor="t">
            <a:spAutoFit/>
          </a:bodyPr>
          <a:lstStyle/>
          <a:p>
            <a:pPr algn="ctr">
              <a:lnSpc>
                <a:spcPts val="5634"/>
              </a:lnSpc>
            </a:pPr>
            <a:r>
              <a:rPr lang="en-US" sz="5366" spc="268">
                <a:solidFill>
                  <a:srgbClr val="2B4A9D"/>
                </a:solidFill>
                <a:latin typeface="Poppins Ultra-Bold"/>
              </a:rPr>
              <a:t>PROJECT TITLE: "STUDENT GRADE CHECKER IN C"</a:t>
            </a:r>
          </a:p>
        </p:txBody>
      </p:sp>
      <p:grpSp>
        <p:nvGrpSpPr>
          <p:cNvPr id="15" name="Group 15"/>
          <p:cNvGrpSpPr/>
          <p:nvPr/>
        </p:nvGrpSpPr>
        <p:grpSpPr>
          <a:xfrm rot="-2700000">
            <a:off x="15004959" y="1860459"/>
            <a:ext cx="6566081" cy="6566081"/>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sp>
        <p:nvSpPr>
          <p:cNvPr id="17" name="TextBox 17"/>
          <p:cNvSpPr txBox="1"/>
          <p:nvPr/>
        </p:nvSpPr>
        <p:spPr>
          <a:xfrm>
            <a:off x="2058126" y="4352884"/>
            <a:ext cx="12425879" cy="2884829"/>
          </a:xfrm>
          <a:prstGeom prst="rect">
            <a:avLst/>
          </a:prstGeom>
        </p:spPr>
        <p:txBody>
          <a:bodyPr wrap="square" lIns="0" tIns="0" rIns="0" bIns="0" rtlCol="0" anchor="t">
            <a:spAutoFit/>
          </a:bodyPr>
          <a:lstStyle/>
          <a:p>
            <a:pPr>
              <a:lnSpc>
                <a:spcPts val="5609"/>
              </a:lnSpc>
            </a:pPr>
            <a:r>
              <a:rPr lang="en-US" sz="5342" spc="267" dirty="0" err="1">
                <a:solidFill>
                  <a:srgbClr val="2B4A9D"/>
                </a:solidFill>
                <a:latin typeface="Poppins Ultra-Bold"/>
              </a:rPr>
              <a:t>Language:HTML,CSS,Javascript</a:t>
            </a:r>
            <a:endParaRPr lang="en-US" sz="5342" spc="267" dirty="0">
              <a:solidFill>
                <a:srgbClr val="2B4A9D"/>
              </a:solidFill>
              <a:latin typeface="Poppins Ultra-Bold"/>
            </a:endParaRPr>
          </a:p>
          <a:p>
            <a:pPr>
              <a:lnSpc>
                <a:spcPts val="5609"/>
              </a:lnSpc>
            </a:pPr>
            <a:endParaRPr lang="en-US" sz="5342" spc="267" dirty="0">
              <a:solidFill>
                <a:srgbClr val="2B4A9D"/>
              </a:solidFill>
              <a:latin typeface="Poppins Ultra-Bold"/>
            </a:endParaRPr>
          </a:p>
          <a:p>
            <a:pPr>
              <a:lnSpc>
                <a:spcPts val="5609"/>
              </a:lnSpc>
            </a:pPr>
            <a:r>
              <a:rPr lang="en-US" sz="5342" spc="267" dirty="0">
                <a:solidFill>
                  <a:srgbClr val="2B4A9D"/>
                </a:solidFill>
                <a:latin typeface="Poppins Ultra-Bold"/>
              </a:rPr>
              <a:t>Coding </a:t>
            </a:r>
            <a:r>
              <a:rPr lang="en-US" sz="5342" spc="267" dirty="0" err="1">
                <a:solidFill>
                  <a:srgbClr val="2B4A9D"/>
                </a:solidFill>
                <a:latin typeface="Poppins Ultra-Bold"/>
              </a:rPr>
              <a:t>Interface:Visual</a:t>
            </a:r>
            <a:r>
              <a:rPr lang="en-US" sz="5342" spc="267" dirty="0">
                <a:solidFill>
                  <a:srgbClr val="2B4A9D"/>
                </a:solidFill>
                <a:latin typeface="Poppins Ultra-Bold"/>
              </a:rPr>
              <a:t> Code       Studio</a:t>
            </a:r>
          </a:p>
        </p:txBody>
      </p:sp>
      <p:sp>
        <p:nvSpPr>
          <p:cNvPr id="18" name="Freeform 18"/>
          <p:cNvSpPr/>
          <p:nvPr/>
        </p:nvSpPr>
        <p:spPr>
          <a:xfrm rot="-10800000" flipH="1" flipV="1">
            <a:off x="17204191" y="9258300"/>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rot="-2700000">
            <a:off x="11386843" y="7201845"/>
            <a:ext cx="7415398" cy="3565095"/>
            <a:chOff x="0" y="0"/>
            <a:chExt cx="660400" cy="317500"/>
          </a:xfrm>
        </p:grpSpPr>
        <p:sp>
          <p:nvSpPr>
            <p:cNvPr id="6" name="Freeform 6"/>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7" name="TextBox 7"/>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8" name="AutoShape 8"/>
          <p:cNvSpPr/>
          <p:nvPr/>
        </p:nvSpPr>
        <p:spPr>
          <a:xfrm flipV="1">
            <a:off x="14131544" y="7969488"/>
            <a:ext cx="5132702" cy="5185216"/>
          </a:xfrm>
          <a:prstGeom prst="line">
            <a:avLst/>
          </a:prstGeom>
          <a:ln w="28575" cap="flat">
            <a:solidFill>
              <a:srgbClr val="8CA9AD"/>
            </a:solidFill>
            <a:prstDash val="solid"/>
            <a:headEnd type="none" w="sm" len="sm"/>
            <a:tailEnd type="none" w="sm" len="sm"/>
          </a:ln>
        </p:spPr>
      </p:sp>
      <p:sp>
        <p:nvSpPr>
          <p:cNvPr id="9" name="AutoShape 9"/>
          <p:cNvSpPr/>
          <p:nvPr/>
        </p:nvSpPr>
        <p:spPr>
          <a:xfrm flipV="1">
            <a:off x="14444220" y="8329798"/>
            <a:ext cx="5038853" cy="5038853"/>
          </a:xfrm>
          <a:prstGeom prst="line">
            <a:avLst/>
          </a:prstGeom>
          <a:ln w="28575" cap="flat">
            <a:solidFill>
              <a:srgbClr val="8CA9AD"/>
            </a:solidFill>
            <a:prstDash val="solid"/>
            <a:headEnd type="none" w="sm" len="sm"/>
            <a:tailEnd type="none" w="sm" len="sm"/>
          </a:ln>
        </p:spPr>
      </p:sp>
      <p:sp>
        <p:nvSpPr>
          <p:cNvPr id="10" name="AutoShape 10"/>
          <p:cNvSpPr/>
          <p:nvPr/>
        </p:nvSpPr>
        <p:spPr>
          <a:xfrm flipV="1">
            <a:off x="14802690" y="8681112"/>
            <a:ext cx="4867141" cy="4867141"/>
          </a:xfrm>
          <a:prstGeom prst="line">
            <a:avLst/>
          </a:prstGeom>
          <a:ln w="28575" cap="flat">
            <a:solidFill>
              <a:srgbClr val="8CA9AD"/>
            </a:solidFill>
            <a:prstDash val="solid"/>
            <a:headEnd type="none" w="sm" len="sm"/>
            <a:tailEnd type="none" w="sm" len="sm"/>
          </a:ln>
        </p:spPr>
      </p:sp>
      <p:grpSp>
        <p:nvGrpSpPr>
          <p:cNvPr id="15" name="Group 15"/>
          <p:cNvGrpSpPr/>
          <p:nvPr/>
        </p:nvGrpSpPr>
        <p:grpSpPr>
          <a:xfrm rot="2700000">
            <a:off x="-2137434" y="-3783523"/>
            <a:ext cx="7415398" cy="3565095"/>
            <a:chOff x="0" y="0"/>
            <a:chExt cx="660400" cy="317500"/>
          </a:xfrm>
        </p:grpSpPr>
        <p:sp>
          <p:nvSpPr>
            <p:cNvPr id="16" name="Freeform 16"/>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17" name="TextBox 17"/>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18" name="AutoShape 18"/>
          <p:cNvSpPr/>
          <p:nvPr/>
        </p:nvSpPr>
        <p:spPr>
          <a:xfrm>
            <a:off x="-2600048" y="-2963974"/>
            <a:ext cx="5185216" cy="5132702"/>
          </a:xfrm>
          <a:prstGeom prst="line">
            <a:avLst/>
          </a:prstGeom>
          <a:ln w="28575" cap="flat">
            <a:solidFill>
              <a:srgbClr val="8CA9AD"/>
            </a:solidFill>
            <a:prstDash val="solid"/>
            <a:headEnd type="none" w="sm" len="sm"/>
            <a:tailEnd type="none" w="sm" len="sm"/>
          </a:ln>
        </p:spPr>
      </p:sp>
      <p:sp>
        <p:nvSpPr>
          <p:cNvPr id="19" name="AutoShape 19"/>
          <p:cNvSpPr/>
          <p:nvPr/>
        </p:nvSpPr>
        <p:spPr>
          <a:xfrm>
            <a:off x="-2813995" y="-2651297"/>
            <a:ext cx="5038853" cy="5038853"/>
          </a:xfrm>
          <a:prstGeom prst="line">
            <a:avLst/>
          </a:prstGeom>
          <a:ln w="28575" cap="flat">
            <a:solidFill>
              <a:srgbClr val="8CA9AD"/>
            </a:solidFill>
            <a:prstDash val="solid"/>
            <a:headEnd type="none" w="sm" len="sm"/>
            <a:tailEnd type="none" w="sm" len="sm"/>
          </a:ln>
        </p:spPr>
      </p:sp>
      <p:sp>
        <p:nvSpPr>
          <p:cNvPr id="20" name="AutoShape 20"/>
          <p:cNvSpPr/>
          <p:nvPr/>
        </p:nvSpPr>
        <p:spPr>
          <a:xfrm>
            <a:off x="-2993596" y="-2292827"/>
            <a:ext cx="4867141" cy="4867141"/>
          </a:xfrm>
          <a:prstGeom prst="line">
            <a:avLst/>
          </a:prstGeom>
          <a:ln w="28575" cap="flat">
            <a:solidFill>
              <a:srgbClr val="8CA9AD"/>
            </a:solidFill>
            <a:prstDash val="solid"/>
            <a:headEnd type="none" w="sm" len="sm"/>
            <a:tailEnd type="none" w="sm" len="sm"/>
          </a:ln>
        </p:spPr>
      </p:sp>
      <p:sp>
        <p:nvSpPr>
          <p:cNvPr id="21" name="AutoShape 21"/>
          <p:cNvSpPr/>
          <p:nvPr/>
        </p:nvSpPr>
        <p:spPr>
          <a:xfrm>
            <a:off x="-3120251" y="-1906560"/>
            <a:ext cx="4690515" cy="4690515"/>
          </a:xfrm>
          <a:prstGeom prst="line">
            <a:avLst/>
          </a:prstGeom>
          <a:ln w="28575" cap="flat">
            <a:solidFill>
              <a:srgbClr val="8CA9AD"/>
            </a:solidFill>
            <a:prstDash val="solid"/>
            <a:headEnd type="none" w="sm" len="sm"/>
            <a:tailEnd type="none" w="sm" len="sm"/>
          </a:ln>
        </p:spPr>
      </p:sp>
      <p:sp>
        <p:nvSpPr>
          <p:cNvPr id="22" name="AutoShape 22"/>
          <p:cNvSpPr/>
          <p:nvPr/>
        </p:nvSpPr>
        <p:spPr>
          <a:xfrm>
            <a:off x="-3264105" y="-1466883"/>
            <a:ext cx="4347674" cy="4347674"/>
          </a:xfrm>
          <a:prstGeom prst="line">
            <a:avLst/>
          </a:prstGeom>
          <a:ln w="28575" cap="flat">
            <a:solidFill>
              <a:srgbClr val="8CA9AD"/>
            </a:solidFill>
            <a:prstDash val="solid"/>
            <a:headEnd type="none" w="sm" len="sm"/>
            <a:tailEnd type="none" w="sm" len="sm"/>
          </a:ln>
        </p:spPr>
      </p:sp>
      <p:sp>
        <p:nvSpPr>
          <p:cNvPr id="23" name="AutoShape 23"/>
          <p:cNvSpPr/>
          <p:nvPr/>
        </p:nvSpPr>
        <p:spPr>
          <a:xfrm>
            <a:off x="-3384925" y="-1023159"/>
            <a:ext cx="3963599" cy="3985594"/>
          </a:xfrm>
          <a:prstGeom prst="line">
            <a:avLst/>
          </a:prstGeom>
          <a:ln w="28575" cap="flat">
            <a:solidFill>
              <a:srgbClr val="8CA9AD"/>
            </a:solidFill>
            <a:prstDash val="solid"/>
            <a:headEnd type="none" w="sm" len="sm"/>
            <a:tailEnd type="none" w="sm" len="sm"/>
          </a:ln>
        </p:spPr>
      </p:sp>
      <p:sp>
        <p:nvSpPr>
          <p:cNvPr id="24" name="AutoShape 24"/>
          <p:cNvSpPr/>
          <p:nvPr/>
        </p:nvSpPr>
        <p:spPr>
          <a:xfrm>
            <a:off x="-3359157" y="-461526"/>
            <a:ext cx="3377485" cy="3360058"/>
          </a:xfrm>
          <a:prstGeom prst="line">
            <a:avLst/>
          </a:prstGeom>
          <a:ln w="28575" cap="flat">
            <a:solidFill>
              <a:srgbClr val="8CA9AD"/>
            </a:solidFill>
            <a:prstDash val="solid"/>
            <a:headEnd type="none" w="sm" len="sm"/>
            <a:tailEnd type="none" w="sm" len="sm"/>
          </a:ln>
        </p:spPr>
      </p:sp>
      <p:sp>
        <p:nvSpPr>
          <p:cNvPr id="41" name="TextBox 41"/>
          <p:cNvSpPr txBox="1"/>
          <p:nvPr/>
        </p:nvSpPr>
        <p:spPr>
          <a:xfrm>
            <a:off x="6047724" y="414854"/>
            <a:ext cx="6450454" cy="669925"/>
          </a:xfrm>
          <a:prstGeom prst="rect">
            <a:avLst/>
          </a:prstGeom>
        </p:spPr>
        <p:txBody>
          <a:bodyPr lIns="0" tIns="0" rIns="0" bIns="0" rtlCol="0" anchor="t">
            <a:spAutoFit/>
          </a:bodyPr>
          <a:lstStyle/>
          <a:p>
            <a:pPr algn="ctr">
              <a:lnSpc>
                <a:spcPts val="5000"/>
              </a:lnSpc>
            </a:pPr>
            <a:r>
              <a:rPr lang="en-US" sz="5000">
                <a:solidFill>
                  <a:srgbClr val="FE6D73"/>
                </a:solidFill>
                <a:latin typeface="Kollektif Bold"/>
              </a:rPr>
              <a:t>USER INTERFACE</a:t>
            </a:r>
          </a:p>
        </p:txBody>
      </p:sp>
      <p:sp>
        <p:nvSpPr>
          <p:cNvPr id="42" name="TextBox 42"/>
          <p:cNvSpPr txBox="1"/>
          <p:nvPr/>
        </p:nvSpPr>
        <p:spPr>
          <a:xfrm>
            <a:off x="11178406" y="7791669"/>
            <a:ext cx="2864935" cy="344805"/>
          </a:xfrm>
          <a:prstGeom prst="rect">
            <a:avLst/>
          </a:prstGeom>
        </p:spPr>
        <p:txBody>
          <a:bodyPr lIns="0" tIns="0" rIns="0" bIns="0" rtlCol="0" anchor="t">
            <a:spAutoFit/>
          </a:bodyPr>
          <a:lstStyle/>
          <a:p>
            <a:pPr>
              <a:lnSpc>
                <a:spcPts val="2730"/>
              </a:lnSpc>
            </a:pPr>
            <a:r>
              <a:rPr lang="en-US" sz="2100">
                <a:solidFill>
                  <a:srgbClr val="FFFFFF"/>
                </a:solidFill>
                <a:latin typeface="DM Sans Bold"/>
              </a:rPr>
              <a:t>Lorna Alvarado</a:t>
            </a:r>
          </a:p>
        </p:txBody>
      </p:sp>
      <p:pic>
        <p:nvPicPr>
          <p:cNvPr id="3" name="Picture 2">
            <a:extLst>
              <a:ext uri="{FF2B5EF4-FFF2-40B4-BE49-F238E27FC236}">
                <a16:creationId xmlns:a16="http://schemas.microsoft.com/office/drawing/2014/main" id="{CAB9FF7F-48F9-4088-91BB-4AA2E350A471}"/>
              </a:ext>
            </a:extLst>
          </p:cNvPr>
          <p:cNvPicPr>
            <a:picLocks noChangeAspect="1"/>
          </p:cNvPicPr>
          <p:nvPr/>
        </p:nvPicPr>
        <p:blipFill>
          <a:blip r:embed="rId2"/>
          <a:stretch>
            <a:fillRect/>
          </a:stretch>
        </p:blipFill>
        <p:spPr>
          <a:xfrm>
            <a:off x="2667000" y="1485900"/>
            <a:ext cx="12954000" cy="7315200"/>
          </a:xfrm>
          <a:prstGeom prst="rect">
            <a:avLst/>
          </a:prstGeom>
        </p:spPr>
      </p:pic>
    </p:spTree>
    <p:extLst>
      <p:ext uri="{BB962C8B-B14F-4D97-AF65-F5344CB8AC3E}">
        <p14:creationId xmlns:p14="http://schemas.microsoft.com/office/powerpoint/2010/main" val="2158429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rot="-2700000">
            <a:off x="11386843" y="7201845"/>
            <a:ext cx="7415398" cy="3565095"/>
            <a:chOff x="0" y="0"/>
            <a:chExt cx="660400" cy="317500"/>
          </a:xfrm>
        </p:grpSpPr>
        <p:sp>
          <p:nvSpPr>
            <p:cNvPr id="6" name="Freeform 6"/>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7" name="TextBox 7"/>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8" name="AutoShape 8"/>
          <p:cNvSpPr/>
          <p:nvPr/>
        </p:nvSpPr>
        <p:spPr>
          <a:xfrm flipV="1">
            <a:off x="14131544" y="7969488"/>
            <a:ext cx="5132702" cy="5185216"/>
          </a:xfrm>
          <a:prstGeom prst="line">
            <a:avLst/>
          </a:prstGeom>
          <a:ln w="28575" cap="flat">
            <a:solidFill>
              <a:srgbClr val="8CA9AD"/>
            </a:solidFill>
            <a:prstDash val="solid"/>
            <a:headEnd type="none" w="sm" len="sm"/>
            <a:tailEnd type="none" w="sm" len="sm"/>
          </a:ln>
        </p:spPr>
      </p:sp>
      <p:sp>
        <p:nvSpPr>
          <p:cNvPr id="9" name="AutoShape 9"/>
          <p:cNvSpPr/>
          <p:nvPr/>
        </p:nvSpPr>
        <p:spPr>
          <a:xfrm flipV="1">
            <a:off x="14444220" y="8329798"/>
            <a:ext cx="5038853" cy="5038853"/>
          </a:xfrm>
          <a:prstGeom prst="line">
            <a:avLst/>
          </a:prstGeom>
          <a:ln w="28575" cap="flat">
            <a:solidFill>
              <a:srgbClr val="8CA9AD"/>
            </a:solidFill>
            <a:prstDash val="solid"/>
            <a:headEnd type="none" w="sm" len="sm"/>
            <a:tailEnd type="none" w="sm" len="sm"/>
          </a:ln>
        </p:spPr>
      </p:sp>
      <p:sp>
        <p:nvSpPr>
          <p:cNvPr id="10" name="AutoShape 10"/>
          <p:cNvSpPr/>
          <p:nvPr/>
        </p:nvSpPr>
        <p:spPr>
          <a:xfrm flipV="1">
            <a:off x="14802690" y="8681112"/>
            <a:ext cx="4867141" cy="4867141"/>
          </a:xfrm>
          <a:prstGeom prst="line">
            <a:avLst/>
          </a:prstGeom>
          <a:ln w="28575" cap="flat">
            <a:solidFill>
              <a:srgbClr val="8CA9AD"/>
            </a:solidFill>
            <a:prstDash val="solid"/>
            <a:headEnd type="none" w="sm" len="sm"/>
            <a:tailEnd type="none" w="sm" len="sm"/>
          </a:ln>
        </p:spPr>
      </p:sp>
      <p:grpSp>
        <p:nvGrpSpPr>
          <p:cNvPr id="15" name="Group 15"/>
          <p:cNvGrpSpPr/>
          <p:nvPr/>
        </p:nvGrpSpPr>
        <p:grpSpPr>
          <a:xfrm rot="2700000">
            <a:off x="-2137434" y="-3783523"/>
            <a:ext cx="7415398" cy="3565095"/>
            <a:chOff x="0" y="0"/>
            <a:chExt cx="660400" cy="317500"/>
          </a:xfrm>
        </p:grpSpPr>
        <p:sp>
          <p:nvSpPr>
            <p:cNvPr id="16" name="Freeform 16"/>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17" name="TextBox 17"/>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18" name="AutoShape 18"/>
          <p:cNvSpPr/>
          <p:nvPr/>
        </p:nvSpPr>
        <p:spPr>
          <a:xfrm>
            <a:off x="-2600048" y="-2963974"/>
            <a:ext cx="5185216" cy="5132702"/>
          </a:xfrm>
          <a:prstGeom prst="line">
            <a:avLst/>
          </a:prstGeom>
          <a:ln w="28575" cap="flat">
            <a:solidFill>
              <a:srgbClr val="8CA9AD"/>
            </a:solidFill>
            <a:prstDash val="solid"/>
            <a:headEnd type="none" w="sm" len="sm"/>
            <a:tailEnd type="none" w="sm" len="sm"/>
          </a:ln>
        </p:spPr>
      </p:sp>
      <p:sp>
        <p:nvSpPr>
          <p:cNvPr id="19" name="AutoShape 19"/>
          <p:cNvSpPr/>
          <p:nvPr/>
        </p:nvSpPr>
        <p:spPr>
          <a:xfrm>
            <a:off x="-2813995" y="-2651297"/>
            <a:ext cx="5038853" cy="5038853"/>
          </a:xfrm>
          <a:prstGeom prst="line">
            <a:avLst/>
          </a:prstGeom>
          <a:ln w="28575" cap="flat">
            <a:solidFill>
              <a:srgbClr val="8CA9AD"/>
            </a:solidFill>
            <a:prstDash val="solid"/>
            <a:headEnd type="none" w="sm" len="sm"/>
            <a:tailEnd type="none" w="sm" len="sm"/>
          </a:ln>
        </p:spPr>
      </p:sp>
      <p:sp>
        <p:nvSpPr>
          <p:cNvPr id="20" name="AutoShape 20"/>
          <p:cNvSpPr/>
          <p:nvPr/>
        </p:nvSpPr>
        <p:spPr>
          <a:xfrm>
            <a:off x="-2993596" y="-2292827"/>
            <a:ext cx="4867141" cy="4867141"/>
          </a:xfrm>
          <a:prstGeom prst="line">
            <a:avLst/>
          </a:prstGeom>
          <a:ln w="28575" cap="flat">
            <a:solidFill>
              <a:srgbClr val="8CA9AD"/>
            </a:solidFill>
            <a:prstDash val="solid"/>
            <a:headEnd type="none" w="sm" len="sm"/>
            <a:tailEnd type="none" w="sm" len="sm"/>
          </a:ln>
        </p:spPr>
      </p:sp>
      <p:sp>
        <p:nvSpPr>
          <p:cNvPr id="21" name="AutoShape 21"/>
          <p:cNvSpPr/>
          <p:nvPr/>
        </p:nvSpPr>
        <p:spPr>
          <a:xfrm>
            <a:off x="-3120251" y="-1906560"/>
            <a:ext cx="4690515" cy="4690515"/>
          </a:xfrm>
          <a:prstGeom prst="line">
            <a:avLst/>
          </a:prstGeom>
          <a:ln w="28575" cap="flat">
            <a:solidFill>
              <a:srgbClr val="8CA9AD"/>
            </a:solidFill>
            <a:prstDash val="solid"/>
            <a:headEnd type="none" w="sm" len="sm"/>
            <a:tailEnd type="none" w="sm" len="sm"/>
          </a:ln>
        </p:spPr>
      </p:sp>
      <p:sp>
        <p:nvSpPr>
          <p:cNvPr id="22" name="AutoShape 22"/>
          <p:cNvSpPr/>
          <p:nvPr/>
        </p:nvSpPr>
        <p:spPr>
          <a:xfrm>
            <a:off x="-3264105" y="-1466883"/>
            <a:ext cx="4347674" cy="4347674"/>
          </a:xfrm>
          <a:prstGeom prst="line">
            <a:avLst/>
          </a:prstGeom>
          <a:ln w="28575" cap="flat">
            <a:solidFill>
              <a:srgbClr val="8CA9AD"/>
            </a:solidFill>
            <a:prstDash val="solid"/>
            <a:headEnd type="none" w="sm" len="sm"/>
            <a:tailEnd type="none" w="sm" len="sm"/>
          </a:ln>
        </p:spPr>
      </p:sp>
      <p:sp>
        <p:nvSpPr>
          <p:cNvPr id="23" name="AutoShape 23"/>
          <p:cNvSpPr/>
          <p:nvPr/>
        </p:nvSpPr>
        <p:spPr>
          <a:xfrm>
            <a:off x="-3384925" y="-1023159"/>
            <a:ext cx="3963599" cy="3985594"/>
          </a:xfrm>
          <a:prstGeom prst="line">
            <a:avLst/>
          </a:prstGeom>
          <a:ln w="28575" cap="flat">
            <a:solidFill>
              <a:srgbClr val="8CA9AD"/>
            </a:solidFill>
            <a:prstDash val="solid"/>
            <a:headEnd type="none" w="sm" len="sm"/>
            <a:tailEnd type="none" w="sm" len="sm"/>
          </a:ln>
        </p:spPr>
      </p:sp>
      <p:sp>
        <p:nvSpPr>
          <p:cNvPr id="24" name="AutoShape 24"/>
          <p:cNvSpPr/>
          <p:nvPr/>
        </p:nvSpPr>
        <p:spPr>
          <a:xfrm>
            <a:off x="-3359157" y="-461526"/>
            <a:ext cx="3377485" cy="3360058"/>
          </a:xfrm>
          <a:prstGeom prst="line">
            <a:avLst/>
          </a:prstGeom>
          <a:ln w="28575" cap="flat">
            <a:solidFill>
              <a:srgbClr val="8CA9AD"/>
            </a:solidFill>
            <a:prstDash val="solid"/>
            <a:headEnd type="none" w="sm" len="sm"/>
            <a:tailEnd type="none" w="sm" len="sm"/>
          </a:ln>
        </p:spPr>
      </p:sp>
      <p:sp>
        <p:nvSpPr>
          <p:cNvPr id="41" name="TextBox 41"/>
          <p:cNvSpPr txBox="1"/>
          <p:nvPr/>
        </p:nvSpPr>
        <p:spPr>
          <a:xfrm>
            <a:off x="6047724" y="414854"/>
            <a:ext cx="6450454" cy="669925"/>
          </a:xfrm>
          <a:prstGeom prst="rect">
            <a:avLst/>
          </a:prstGeom>
        </p:spPr>
        <p:txBody>
          <a:bodyPr lIns="0" tIns="0" rIns="0" bIns="0" rtlCol="0" anchor="t">
            <a:spAutoFit/>
          </a:bodyPr>
          <a:lstStyle/>
          <a:p>
            <a:pPr algn="ctr">
              <a:lnSpc>
                <a:spcPts val="5000"/>
              </a:lnSpc>
            </a:pPr>
            <a:r>
              <a:rPr lang="en-US" sz="5000">
                <a:solidFill>
                  <a:srgbClr val="FE6D73"/>
                </a:solidFill>
                <a:latin typeface="Kollektif Bold"/>
              </a:rPr>
              <a:t>USER INTERFACE</a:t>
            </a:r>
          </a:p>
        </p:txBody>
      </p:sp>
      <p:sp>
        <p:nvSpPr>
          <p:cNvPr id="42" name="TextBox 42"/>
          <p:cNvSpPr txBox="1"/>
          <p:nvPr/>
        </p:nvSpPr>
        <p:spPr>
          <a:xfrm>
            <a:off x="11178406" y="7791669"/>
            <a:ext cx="2864935" cy="344805"/>
          </a:xfrm>
          <a:prstGeom prst="rect">
            <a:avLst/>
          </a:prstGeom>
        </p:spPr>
        <p:txBody>
          <a:bodyPr lIns="0" tIns="0" rIns="0" bIns="0" rtlCol="0" anchor="t">
            <a:spAutoFit/>
          </a:bodyPr>
          <a:lstStyle/>
          <a:p>
            <a:pPr>
              <a:lnSpc>
                <a:spcPts val="2730"/>
              </a:lnSpc>
            </a:pPr>
            <a:r>
              <a:rPr lang="en-US" sz="2100">
                <a:solidFill>
                  <a:srgbClr val="FFFFFF"/>
                </a:solidFill>
                <a:latin typeface="DM Sans Bold"/>
              </a:rPr>
              <a:t>Lorna Alvarado</a:t>
            </a:r>
          </a:p>
        </p:txBody>
      </p:sp>
      <p:pic>
        <p:nvPicPr>
          <p:cNvPr id="3" name="Picture 2">
            <a:extLst>
              <a:ext uri="{FF2B5EF4-FFF2-40B4-BE49-F238E27FC236}">
                <a16:creationId xmlns:a16="http://schemas.microsoft.com/office/drawing/2014/main" id="{92AE88D5-27A4-458C-B65E-F58A9A4AD669}"/>
              </a:ext>
            </a:extLst>
          </p:cNvPr>
          <p:cNvPicPr>
            <a:picLocks noChangeAspect="1"/>
          </p:cNvPicPr>
          <p:nvPr/>
        </p:nvPicPr>
        <p:blipFill>
          <a:blip r:embed="rId2"/>
          <a:stretch>
            <a:fillRect/>
          </a:stretch>
        </p:blipFill>
        <p:spPr>
          <a:xfrm>
            <a:off x="2667000" y="1485900"/>
            <a:ext cx="12954000" cy="7315200"/>
          </a:xfrm>
          <a:prstGeom prst="rect">
            <a:avLst/>
          </a:prstGeom>
        </p:spPr>
      </p:pic>
    </p:spTree>
    <p:extLst>
      <p:ext uri="{BB962C8B-B14F-4D97-AF65-F5344CB8AC3E}">
        <p14:creationId xmlns:p14="http://schemas.microsoft.com/office/powerpoint/2010/main" val="160659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577305" y="1390650"/>
            <a:ext cx="7600032" cy="739902"/>
          </a:xfrm>
          <a:prstGeom prst="rect">
            <a:avLst/>
          </a:prstGeom>
        </p:spPr>
        <p:txBody>
          <a:bodyPr lIns="0" tIns="0" rIns="0" bIns="0" rtlCol="0" anchor="t">
            <a:spAutoFit/>
          </a:bodyPr>
          <a:lstStyle/>
          <a:p>
            <a:pPr algn="ctr">
              <a:lnSpc>
                <a:spcPts val="5544"/>
              </a:lnSpc>
            </a:pPr>
            <a:r>
              <a:rPr lang="en-US" sz="5600">
                <a:solidFill>
                  <a:srgbClr val="227C9D"/>
                </a:solidFill>
                <a:latin typeface="Kollektif Bold"/>
              </a:rPr>
              <a:t>ACCURACY</a:t>
            </a:r>
          </a:p>
        </p:txBody>
      </p:sp>
      <p:grpSp>
        <p:nvGrpSpPr>
          <p:cNvPr id="3" name="Group 3"/>
          <p:cNvGrpSpPr/>
          <p:nvPr/>
        </p:nvGrpSpPr>
        <p:grpSpPr>
          <a:xfrm>
            <a:off x="6805571" y="8479939"/>
            <a:ext cx="4680540" cy="778361"/>
            <a:chOff x="0" y="0"/>
            <a:chExt cx="1232735" cy="205000"/>
          </a:xfrm>
        </p:grpSpPr>
        <p:sp>
          <p:nvSpPr>
            <p:cNvPr id="4" name="Freeform 4"/>
            <p:cNvSpPr/>
            <p:nvPr/>
          </p:nvSpPr>
          <p:spPr>
            <a:xfrm>
              <a:off x="0" y="0"/>
              <a:ext cx="1232735" cy="205000"/>
            </a:xfrm>
            <a:custGeom>
              <a:avLst/>
              <a:gdLst/>
              <a:ahLst/>
              <a:cxnLst/>
              <a:rect l="l" t="t" r="r" b="b"/>
              <a:pathLst>
                <a:path w="1232735" h="205000">
                  <a:moveTo>
                    <a:pt x="84357" y="0"/>
                  </a:moveTo>
                  <a:lnTo>
                    <a:pt x="1148377" y="0"/>
                  </a:lnTo>
                  <a:cubicBezTo>
                    <a:pt x="1194967" y="0"/>
                    <a:pt x="1232735" y="37768"/>
                    <a:pt x="1232735" y="84357"/>
                  </a:cubicBezTo>
                  <a:lnTo>
                    <a:pt x="1232735" y="120643"/>
                  </a:lnTo>
                  <a:cubicBezTo>
                    <a:pt x="1232735" y="143016"/>
                    <a:pt x="1223847" y="164473"/>
                    <a:pt x="1208027" y="180293"/>
                  </a:cubicBezTo>
                  <a:cubicBezTo>
                    <a:pt x="1192207" y="196113"/>
                    <a:pt x="1170750" y="205000"/>
                    <a:pt x="1148377" y="205000"/>
                  </a:cubicBezTo>
                  <a:lnTo>
                    <a:pt x="84357" y="205000"/>
                  </a:lnTo>
                  <a:cubicBezTo>
                    <a:pt x="37768" y="205000"/>
                    <a:pt x="0" y="167232"/>
                    <a:pt x="0" y="120643"/>
                  </a:cubicBezTo>
                  <a:lnTo>
                    <a:pt x="0" y="84357"/>
                  </a:lnTo>
                  <a:cubicBezTo>
                    <a:pt x="0" y="37768"/>
                    <a:pt x="37768" y="0"/>
                    <a:pt x="84357" y="0"/>
                  </a:cubicBezTo>
                  <a:close/>
                </a:path>
              </a:pathLst>
            </a:custGeom>
            <a:solidFill>
              <a:srgbClr val="48CFAE"/>
            </a:solidFill>
          </p:spPr>
        </p:sp>
        <p:sp>
          <p:nvSpPr>
            <p:cNvPr id="5" name="TextBox 5"/>
            <p:cNvSpPr txBox="1"/>
            <p:nvPr/>
          </p:nvSpPr>
          <p:spPr>
            <a:xfrm>
              <a:off x="0" y="19050"/>
              <a:ext cx="1232735" cy="185950"/>
            </a:xfrm>
            <a:prstGeom prst="rect">
              <a:avLst/>
            </a:prstGeom>
          </p:spPr>
          <p:txBody>
            <a:bodyPr lIns="50800" tIns="50800" rIns="50800" bIns="50800" rtlCol="0" anchor="ctr"/>
            <a:lstStyle/>
            <a:p>
              <a:pPr algn="ctr">
                <a:lnSpc>
                  <a:spcPts val="2553"/>
                </a:lnSpc>
              </a:pPr>
              <a:endParaRPr/>
            </a:p>
          </p:txBody>
        </p:sp>
      </p:grpSp>
      <p:grpSp>
        <p:nvGrpSpPr>
          <p:cNvPr id="6" name="Group 6"/>
          <p:cNvGrpSpPr/>
          <p:nvPr/>
        </p:nvGrpSpPr>
        <p:grpSpPr>
          <a:xfrm>
            <a:off x="1028700" y="8463234"/>
            <a:ext cx="4680540" cy="778361"/>
            <a:chOff x="0" y="0"/>
            <a:chExt cx="1232735" cy="205000"/>
          </a:xfrm>
        </p:grpSpPr>
        <p:sp>
          <p:nvSpPr>
            <p:cNvPr id="7" name="Freeform 7"/>
            <p:cNvSpPr/>
            <p:nvPr/>
          </p:nvSpPr>
          <p:spPr>
            <a:xfrm>
              <a:off x="0" y="0"/>
              <a:ext cx="1232735" cy="205000"/>
            </a:xfrm>
            <a:custGeom>
              <a:avLst/>
              <a:gdLst/>
              <a:ahLst/>
              <a:cxnLst/>
              <a:rect l="l" t="t" r="r" b="b"/>
              <a:pathLst>
                <a:path w="1232735" h="205000">
                  <a:moveTo>
                    <a:pt x="84357" y="0"/>
                  </a:moveTo>
                  <a:lnTo>
                    <a:pt x="1148377" y="0"/>
                  </a:lnTo>
                  <a:cubicBezTo>
                    <a:pt x="1194967" y="0"/>
                    <a:pt x="1232735" y="37768"/>
                    <a:pt x="1232735" y="84357"/>
                  </a:cubicBezTo>
                  <a:lnTo>
                    <a:pt x="1232735" y="120643"/>
                  </a:lnTo>
                  <a:cubicBezTo>
                    <a:pt x="1232735" y="143016"/>
                    <a:pt x="1223847" y="164473"/>
                    <a:pt x="1208027" y="180293"/>
                  </a:cubicBezTo>
                  <a:cubicBezTo>
                    <a:pt x="1192207" y="196113"/>
                    <a:pt x="1170750" y="205000"/>
                    <a:pt x="1148377" y="205000"/>
                  </a:cubicBezTo>
                  <a:lnTo>
                    <a:pt x="84357" y="205000"/>
                  </a:lnTo>
                  <a:cubicBezTo>
                    <a:pt x="37768" y="205000"/>
                    <a:pt x="0" y="167232"/>
                    <a:pt x="0" y="120643"/>
                  </a:cubicBezTo>
                  <a:lnTo>
                    <a:pt x="0" y="84357"/>
                  </a:lnTo>
                  <a:cubicBezTo>
                    <a:pt x="0" y="37768"/>
                    <a:pt x="37768" y="0"/>
                    <a:pt x="84357" y="0"/>
                  </a:cubicBezTo>
                  <a:close/>
                </a:path>
              </a:pathLst>
            </a:custGeom>
            <a:solidFill>
              <a:srgbClr val="FE6D73"/>
            </a:solidFill>
          </p:spPr>
        </p:sp>
        <p:sp>
          <p:nvSpPr>
            <p:cNvPr id="8" name="TextBox 8"/>
            <p:cNvSpPr txBox="1"/>
            <p:nvPr/>
          </p:nvSpPr>
          <p:spPr>
            <a:xfrm>
              <a:off x="0" y="19050"/>
              <a:ext cx="1232735" cy="185950"/>
            </a:xfrm>
            <a:prstGeom prst="rect">
              <a:avLst/>
            </a:prstGeom>
          </p:spPr>
          <p:txBody>
            <a:bodyPr lIns="50800" tIns="50800" rIns="50800" bIns="50800" rtlCol="0" anchor="ctr"/>
            <a:lstStyle/>
            <a:p>
              <a:pPr algn="ctr">
                <a:lnSpc>
                  <a:spcPts val="2553"/>
                </a:lnSpc>
              </a:pPr>
              <a:endParaRPr/>
            </a:p>
          </p:txBody>
        </p:sp>
      </p:grpSp>
      <p:grpSp>
        <p:nvGrpSpPr>
          <p:cNvPr id="9" name="Group 9"/>
          <p:cNvGrpSpPr/>
          <p:nvPr/>
        </p:nvGrpSpPr>
        <p:grpSpPr>
          <a:xfrm>
            <a:off x="12276205" y="8479939"/>
            <a:ext cx="4994865" cy="778361"/>
            <a:chOff x="0" y="0"/>
            <a:chExt cx="1315520" cy="205000"/>
          </a:xfrm>
        </p:grpSpPr>
        <p:sp>
          <p:nvSpPr>
            <p:cNvPr id="10" name="Freeform 10"/>
            <p:cNvSpPr/>
            <p:nvPr/>
          </p:nvSpPr>
          <p:spPr>
            <a:xfrm>
              <a:off x="0" y="0"/>
              <a:ext cx="1315520" cy="205000"/>
            </a:xfrm>
            <a:custGeom>
              <a:avLst/>
              <a:gdLst/>
              <a:ahLst/>
              <a:cxnLst/>
              <a:rect l="l" t="t" r="r" b="b"/>
              <a:pathLst>
                <a:path w="1315520" h="205000">
                  <a:moveTo>
                    <a:pt x="79049" y="0"/>
                  </a:moveTo>
                  <a:lnTo>
                    <a:pt x="1236471" y="0"/>
                  </a:lnTo>
                  <a:cubicBezTo>
                    <a:pt x="1280129" y="0"/>
                    <a:pt x="1315520" y="35391"/>
                    <a:pt x="1315520" y="79049"/>
                  </a:cubicBezTo>
                  <a:lnTo>
                    <a:pt x="1315520" y="125952"/>
                  </a:lnTo>
                  <a:cubicBezTo>
                    <a:pt x="1315520" y="169609"/>
                    <a:pt x="1280129" y="205000"/>
                    <a:pt x="1236471" y="205000"/>
                  </a:cubicBezTo>
                  <a:lnTo>
                    <a:pt x="79049" y="205000"/>
                  </a:lnTo>
                  <a:cubicBezTo>
                    <a:pt x="35391" y="205000"/>
                    <a:pt x="0" y="169609"/>
                    <a:pt x="0" y="125952"/>
                  </a:cubicBezTo>
                  <a:lnTo>
                    <a:pt x="0" y="79049"/>
                  </a:lnTo>
                  <a:cubicBezTo>
                    <a:pt x="0" y="35391"/>
                    <a:pt x="35391" y="0"/>
                    <a:pt x="79049" y="0"/>
                  </a:cubicBezTo>
                  <a:close/>
                </a:path>
              </a:pathLst>
            </a:custGeom>
            <a:solidFill>
              <a:srgbClr val="FFCB77"/>
            </a:solidFill>
          </p:spPr>
        </p:sp>
        <p:sp>
          <p:nvSpPr>
            <p:cNvPr id="11" name="TextBox 11"/>
            <p:cNvSpPr txBox="1"/>
            <p:nvPr/>
          </p:nvSpPr>
          <p:spPr>
            <a:xfrm>
              <a:off x="0" y="19050"/>
              <a:ext cx="1315520" cy="185950"/>
            </a:xfrm>
            <a:prstGeom prst="rect">
              <a:avLst/>
            </a:prstGeom>
          </p:spPr>
          <p:txBody>
            <a:bodyPr lIns="50800" tIns="50800" rIns="50800" bIns="50800" rtlCol="0" anchor="ctr"/>
            <a:lstStyle/>
            <a:p>
              <a:pPr algn="ctr">
                <a:lnSpc>
                  <a:spcPts val="2553"/>
                </a:lnSpc>
              </a:pPr>
              <a:endParaRPr/>
            </a:p>
          </p:txBody>
        </p:sp>
      </p:grpSp>
      <p:sp>
        <p:nvSpPr>
          <p:cNvPr id="12" name="TextBox 12"/>
          <p:cNvSpPr txBox="1"/>
          <p:nvPr/>
        </p:nvSpPr>
        <p:spPr>
          <a:xfrm>
            <a:off x="6488045" y="8660742"/>
            <a:ext cx="5311909" cy="269304"/>
          </a:xfrm>
          <a:prstGeom prst="rect">
            <a:avLst/>
          </a:prstGeom>
        </p:spPr>
        <p:txBody>
          <a:bodyPr lIns="0" tIns="0" rIns="0" bIns="0" rtlCol="0" anchor="t">
            <a:spAutoFit/>
          </a:bodyPr>
          <a:lstStyle/>
          <a:p>
            <a:pPr algn="ctr">
              <a:lnSpc>
                <a:spcPts val="2100"/>
              </a:lnSpc>
            </a:pPr>
            <a:r>
              <a:rPr lang="en-US" sz="2100" dirty="0">
                <a:solidFill>
                  <a:srgbClr val="FFFFFF"/>
                </a:solidFill>
                <a:latin typeface="Kollektif Bold"/>
              </a:rPr>
              <a:t>COOPERATIVE USE</a:t>
            </a:r>
          </a:p>
        </p:txBody>
      </p:sp>
      <p:sp>
        <p:nvSpPr>
          <p:cNvPr id="13" name="TextBox 13"/>
          <p:cNvSpPr txBox="1"/>
          <p:nvPr/>
        </p:nvSpPr>
        <p:spPr>
          <a:xfrm>
            <a:off x="599692" y="8594529"/>
            <a:ext cx="5311909" cy="269304"/>
          </a:xfrm>
          <a:prstGeom prst="rect">
            <a:avLst/>
          </a:prstGeom>
        </p:spPr>
        <p:txBody>
          <a:bodyPr lIns="0" tIns="0" rIns="0" bIns="0" rtlCol="0" anchor="t">
            <a:spAutoFit/>
          </a:bodyPr>
          <a:lstStyle/>
          <a:p>
            <a:pPr algn="ctr">
              <a:lnSpc>
                <a:spcPts val="2100"/>
              </a:lnSpc>
            </a:pPr>
            <a:r>
              <a:rPr lang="en-US" sz="2100" dirty="0">
                <a:solidFill>
                  <a:srgbClr val="FFFFFF"/>
                </a:solidFill>
                <a:latin typeface="Kollektif Bold"/>
              </a:rPr>
              <a:t>DELIVERY IN TIME</a:t>
            </a:r>
          </a:p>
        </p:txBody>
      </p:sp>
      <p:sp>
        <p:nvSpPr>
          <p:cNvPr id="14" name="TextBox 14"/>
          <p:cNvSpPr txBox="1"/>
          <p:nvPr/>
        </p:nvSpPr>
        <p:spPr>
          <a:xfrm>
            <a:off x="12272921" y="8660742"/>
            <a:ext cx="5311909" cy="269304"/>
          </a:xfrm>
          <a:prstGeom prst="rect">
            <a:avLst/>
          </a:prstGeom>
        </p:spPr>
        <p:txBody>
          <a:bodyPr lIns="0" tIns="0" rIns="0" bIns="0" rtlCol="0" anchor="t">
            <a:spAutoFit/>
          </a:bodyPr>
          <a:lstStyle/>
          <a:p>
            <a:pPr algn="ctr">
              <a:lnSpc>
                <a:spcPts val="2100"/>
              </a:lnSpc>
            </a:pPr>
            <a:r>
              <a:rPr lang="en-US" sz="2100" dirty="0">
                <a:solidFill>
                  <a:srgbClr val="FFFFFF"/>
                </a:solidFill>
                <a:latin typeface="Kollektif Bold"/>
              </a:rPr>
              <a:t>QUALITY</a:t>
            </a:r>
          </a:p>
        </p:txBody>
      </p:sp>
      <p:pic>
        <p:nvPicPr>
          <p:cNvPr id="15" name="Picture 15"/>
          <p:cNvPicPr>
            <a:picLocks noChangeAspect="1"/>
          </p:cNvPicPr>
          <p:nvPr/>
        </p:nvPicPr>
        <p:blipFill>
          <a:blip r:embed="rId2"/>
          <a:stretch>
            <a:fillRect/>
          </a:stretch>
        </p:blipFill>
        <p:spPr>
          <a:xfrm>
            <a:off x="6627862" y="3155188"/>
            <a:ext cx="5032277" cy="5032277"/>
          </a:xfrm>
          <a:prstGeom prst="rect">
            <a:avLst/>
          </a:prstGeom>
        </p:spPr>
      </p:pic>
      <p:pic>
        <p:nvPicPr>
          <p:cNvPr id="16" name="Picture 16"/>
          <p:cNvPicPr>
            <a:picLocks noChangeAspect="1"/>
          </p:cNvPicPr>
          <p:nvPr/>
        </p:nvPicPr>
        <p:blipFill>
          <a:blip r:embed="rId3"/>
          <a:stretch>
            <a:fillRect/>
          </a:stretch>
        </p:blipFill>
        <p:spPr>
          <a:xfrm>
            <a:off x="840573" y="3155413"/>
            <a:ext cx="5029572" cy="5029572"/>
          </a:xfrm>
          <a:prstGeom prst="rect">
            <a:avLst/>
          </a:prstGeom>
        </p:spPr>
      </p:pic>
      <p:pic>
        <p:nvPicPr>
          <p:cNvPr id="17" name="Picture 17"/>
          <p:cNvPicPr>
            <a:picLocks noChangeAspect="1"/>
          </p:cNvPicPr>
          <p:nvPr/>
        </p:nvPicPr>
        <p:blipFill>
          <a:blip r:embed="rId4"/>
          <a:stretch>
            <a:fillRect/>
          </a:stretch>
        </p:blipFill>
        <p:spPr>
          <a:xfrm>
            <a:off x="12472276" y="3088235"/>
            <a:ext cx="5032277" cy="5032277"/>
          </a:xfrm>
          <a:prstGeom prst="rect">
            <a:avLst/>
          </a:prstGeom>
        </p:spPr>
      </p:pic>
      <p:grpSp>
        <p:nvGrpSpPr>
          <p:cNvPr id="18" name="Group 18"/>
          <p:cNvGrpSpPr/>
          <p:nvPr/>
        </p:nvGrpSpPr>
        <p:grpSpPr>
          <a:xfrm rot="2700000">
            <a:off x="-1906430" y="-3406802"/>
            <a:ext cx="7415398" cy="3565095"/>
            <a:chOff x="0" y="0"/>
            <a:chExt cx="660400" cy="317500"/>
          </a:xfrm>
        </p:grpSpPr>
        <p:sp>
          <p:nvSpPr>
            <p:cNvPr id="19" name="Freeform 19"/>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0" name="TextBox 20"/>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1" name="AutoShape 21"/>
          <p:cNvSpPr/>
          <p:nvPr/>
        </p:nvSpPr>
        <p:spPr>
          <a:xfrm>
            <a:off x="-2369044" y="-2587253"/>
            <a:ext cx="5185216" cy="5132702"/>
          </a:xfrm>
          <a:prstGeom prst="line">
            <a:avLst/>
          </a:prstGeom>
          <a:ln w="28575" cap="flat">
            <a:solidFill>
              <a:srgbClr val="8CA9AD"/>
            </a:solidFill>
            <a:prstDash val="solid"/>
            <a:headEnd type="none" w="sm" len="sm"/>
            <a:tailEnd type="none" w="sm" len="sm"/>
          </a:ln>
        </p:spPr>
      </p:sp>
      <p:sp>
        <p:nvSpPr>
          <p:cNvPr id="22" name="AutoShape 22"/>
          <p:cNvSpPr/>
          <p:nvPr/>
        </p:nvSpPr>
        <p:spPr>
          <a:xfrm>
            <a:off x="-2582990" y="-2274576"/>
            <a:ext cx="5038853" cy="5038853"/>
          </a:xfrm>
          <a:prstGeom prst="line">
            <a:avLst/>
          </a:prstGeom>
          <a:ln w="28575" cap="flat">
            <a:solidFill>
              <a:srgbClr val="8CA9AD"/>
            </a:solidFill>
            <a:prstDash val="solid"/>
            <a:headEnd type="none" w="sm" len="sm"/>
            <a:tailEnd type="none" w="sm" len="sm"/>
          </a:ln>
        </p:spPr>
      </p:sp>
      <p:sp>
        <p:nvSpPr>
          <p:cNvPr id="23" name="AutoShape 23"/>
          <p:cNvSpPr/>
          <p:nvPr/>
        </p:nvSpPr>
        <p:spPr>
          <a:xfrm>
            <a:off x="-2762592" y="-1916106"/>
            <a:ext cx="4867141" cy="4867141"/>
          </a:xfrm>
          <a:prstGeom prst="line">
            <a:avLst/>
          </a:prstGeom>
          <a:ln w="28575" cap="flat">
            <a:solidFill>
              <a:srgbClr val="8CA9AD"/>
            </a:solidFill>
            <a:prstDash val="solid"/>
            <a:headEnd type="none" w="sm" len="sm"/>
            <a:tailEnd type="none" w="sm" len="sm"/>
          </a:ln>
        </p:spPr>
      </p:sp>
      <p:sp>
        <p:nvSpPr>
          <p:cNvPr id="24" name="AutoShape 24"/>
          <p:cNvSpPr/>
          <p:nvPr/>
        </p:nvSpPr>
        <p:spPr>
          <a:xfrm>
            <a:off x="-2889247" y="-1529839"/>
            <a:ext cx="4690515" cy="4690515"/>
          </a:xfrm>
          <a:prstGeom prst="line">
            <a:avLst/>
          </a:prstGeom>
          <a:ln w="28575" cap="flat">
            <a:solidFill>
              <a:srgbClr val="8CA9AD"/>
            </a:solidFill>
            <a:prstDash val="solid"/>
            <a:headEnd type="none" w="sm" len="sm"/>
            <a:tailEnd type="none" w="sm" len="sm"/>
          </a:ln>
        </p:spPr>
      </p:sp>
      <p:sp>
        <p:nvSpPr>
          <p:cNvPr id="25" name="AutoShape 25"/>
          <p:cNvSpPr/>
          <p:nvPr/>
        </p:nvSpPr>
        <p:spPr>
          <a:xfrm>
            <a:off x="-3033101" y="-1090162"/>
            <a:ext cx="4347674" cy="4347674"/>
          </a:xfrm>
          <a:prstGeom prst="line">
            <a:avLst/>
          </a:prstGeom>
          <a:ln w="28575" cap="flat">
            <a:solidFill>
              <a:srgbClr val="8CA9AD"/>
            </a:solidFill>
            <a:prstDash val="solid"/>
            <a:headEnd type="none" w="sm" len="sm"/>
            <a:tailEnd type="none" w="sm" len="sm"/>
          </a:ln>
        </p:spPr>
      </p:sp>
      <p:sp>
        <p:nvSpPr>
          <p:cNvPr id="26" name="AutoShape 26"/>
          <p:cNvSpPr/>
          <p:nvPr/>
        </p:nvSpPr>
        <p:spPr>
          <a:xfrm>
            <a:off x="-3153920" y="-646438"/>
            <a:ext cx="3963599" cy="3985594"/>
          </a:xfrm>
          <a:prstGeom prst="line">
            <a:avLst/>
          </a:prstGeom>
          <a:ln w="28575" cap="flat">
            <a:solidFill>
              <a:srgbClr val="8CA9AD"/>
            </a:solidFill>
            <a:prstDash val="solid"/>
            <a:headEnd type="none" w="sm" len="sm"/>
            <a:tailEnd type="none" w="sm" len="sm"/>
          </a:ln>
        </p:spPr>
      </p:sp>
      <p:sp>
        <p:nvSpPr>
          <p:cNvPr id="27" name="AutoShape 27"/>
          <p:cNvSpPr/>
          <p:nvPr/>
        </p:nvSpPr>
        <p:spPr>
          <a:xfrm>
            <a:off x="-3128153" y="-84805"/>
            <a:ext cx="3377485" cy="3360058"/>
          </a:xfrm>
          <a:prstGeom prst="line">
            <a:avLst/>
          </a:prstGeom>
          <a:ln w="28575" cap="flat">
            <a:solidFill>
              <a:srgbClr val="8CA9AD"/>
            </a:solidFill>
            <a:prstDash val="solid"/>
            <a:headEnd type="none" w="sm" len="sm"/>
            <a:tailEnd type="none" w="sm" len="sm"/>
          </a:ln>
        </p:spPr>
      </p:sp>
      <p:sp>
        <p:nvSpPr>
          <p:cNvPr id="28" name="Freeform 28"/>
          <p:cNvSpPr/>
          <p:nvPr/>
        </p:nvSpPr>
        <p:spPr>
          <a:xfrm rot="-10800000">
            <a:off x="13904606" y="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9" name="Freeform 29"/>
          <p:cNvSpPr/>
          <p:nvPr/>
        </p:nvSpPr>
        <p:spPr>
          <a:xfrm rot="-5400000">
            <a:off x="14988415" y="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0" name="Freeform 30"/>
          <p:cNvSpPr/>
          <p:nvPr/>
        </p:nvSpPr>
        <p:spPr>
          <a:xfrm rot="-10800000">
            <a:off x="14988415" y="106917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1" name="Freeform 31"/>
          <p:cNvSpPr/>
          <p:nvPr/>
        </p:nvSpPr>
        <p:spPr>
          <a:xfrm rot="-10800000">
            <a:off x="17226356" y="2857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2" name="Freeform 32"/>
          <p:cNvSpPr/>
          <p:nvPr/>
        </p:nvSpPr>
        <p:spPr>
          <a:xfrm>
            <a:off x="17226356" y="-105523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3" name="Freeform 33"/>
          <p:cNvSpPr/>
          <p:nvPr/>
        </p:nvSpPr>
        <p:spPr>
          <a:xfrm>
            <a:off x="16142547" y="111238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4" name="Freeform 34"/>
          <p:cNvSpPr/>
          <p:nvPr/>
        </p:nvSpPr>
        <p:spPr>
          <a:xfrm>
            <a:off x="17226356" y="111238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5" name="Freeform 35"/>
          <p:cNvSpPr/>
          <p:nvPr/>
        </p:nvSpPr>
        <p:spPr>
          <a:xfrm rot="5400000">
            <a:off x="13904606" y="10838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05021" y="-2492352"/>
            <a:ext cx="5770168" cy="5770168"/>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B4A9D"/>
            </a:solidFill>
          </p:spPr>
        </p:sp>
      </p:grpSp>
      <p:grpSp>
        <p:nvGrpSpPr>
          <p:cNvPr id="4" name="Group 4"/>
          <p:cNvGrpSpPr/>
          <p:nvPr/>
        </p:nvGrpSpPr>
        <p:grpSpPr>
          <a:xfrm>
            <a:off x="718458" y="566151"/>
            <a:ext cx="2396931" cy="9154697"/>
            <a:chOff x="0" y="0"/>
            <a:chExt cx="874407" cy="3339658"/>
          </a:xfrm>
        </p:grpSpPr>
        <p:sp>
          <p:nvSpPr>
            <p:cNvPr id="5" name="Freeform 5"/>
            <p:cNvSpPr/>
            <p:nvPr/>
          </p:nvSpPr>
          <p:spPr>
            <a:xfrm>
              <a:off x="0" y="0"/>
              <a:ext cx="874407" cy="3339659"/>
            </a:xfrm>
            <a:custGeom>
              <a:avLst/>
              <a:gdLst/>
              <a:ahLst/>
              <a:cxnLst/>
              <a:rect l="l" t="t" r="r" b="b"/>
              <a:pathLst>
                <a:path w="874407" h="3339659">
                  <a:moveTo>
                    <a:pt x="0" y="0"/>
                  </a:moveTo>
                  <a:lnTo>
                    <a:pt x="874407" y="0"/>
                  </a:lnTo>
                  <a:lnTo>
                    <a:pt x="874407" y="3339659"/>
                  </a:lnTo>
                  <a:lnTo>
                    <a:pt x="0" y="3339659"/>
                  </a:lnTo>
                  <a:close/>
                </a:path>
              </a:pathLst>
            </a:custGeom>
            <a:solidFill>
              <a:srgbClr val="5271FF"/>
            </a:solidFill>
          </p:spPr>
        </p:sp>
      </p:grpSp>
      <p:grpSp>
        <p:nvGrpSpPr>
          <p:cNvPr id="6" name="Group 6"/>
          <p:cNvGrpSpPr/>
          <p:nvPr/>
        </p:nvGrpSpPr>
        <p:grpSpPr>
          <a:xfrm>
            <a:off x="3336986" y="-9994"/>
            <a:ext cx="14951014" cy="417760"/>
            <a:chOff x="0" y="0"/>
            <a:chExt cx="5454170" cy="152400"/>
          </a:xfrm>
        </p:grpSpPr>
        <p:sp>
          <p:nvSpPr>
            <p:cNvPr id="7" name="Freeform 7"/>
            <p:cNvSpPr/>
            <p:nvPr/>
          </p:nvSpPr>
          <p:spPr>
            <a:xfrm>
              <a:off x="0" y="0"/>
              <a:ext cx="5454171" cy="152400"/>
            </a:xfrm>
            <a:custGeom>
              <a:avLst/>
              <a:gdLst/>
              <a:ahLst/>
              <a:cxnLst/>
              <a:rect l="l" t="t" r="r" b="b"/>
              <a:pathLst>
                <a:path w="5454171" h="152400">
                  <a:moveTo>
                    <a:pt x="0" y="0"/>
                  </a:moveTo>
                  <a:lnTo>
                    <a:pt x="5454171" y="0"/>
                  </a:lnTo>
                  <a:lnTo>
                    <a:pt x="5454171" y="152400"/>
                  </a:lnTo>
                  <a:lnTo>
                    <a:pt x="0" y="152400"/>
                  </a:lnTo>
                  <a:close/>
                </a:path>
              </a:pathLst>
            </a:custGeom>
            <a:solidFill>
              <a:srgbClr val="2B4A9D"/>
            </a:solidFill>
          </p:spPr>
        </p:sp>
      </p:grpSp>
      <p:sp>
        <p:nvSpPr>
          <p:cNvPr id="8" name="TextBox 8"/>
          <p:cNvSpPr txBox="1"/>
          <p:nvPr/>
        </p:nvSpPr>
        <p:spPr>
          <a:xfrm>
            <a:off x="4007458" y="1057275"/>
            <a:ext cx="13795093" cy="1190625"/>
          </a:xfrm>
          <a:prstGeom prst="rect">
            <a:avLst/>
          </a:prstGeom>
        </p:spPr>
        <p:txBody>
          <a:bodyPr lIns="0" tIns="0" rIns="0" bIns="0" rtlCol="0" anchor="t">
            <a:spAutoFit/>
          </a:bodyPr>
          <a:lstStyle/>
          <a:p>
            <a:pPr algn="ctr">
              <a:lnSpc>
                <a:spcPts val="8400"/>
              </a:lnSpc>
            </a:pPr>
            <a:r>
              <a:rPr lang="en-US" sz="8000" spc="400">
                <a:solidFill>
                  <a:srgbClr val="2B4A9D"/>
                </a:solidFill>
                <a:latin typeface="Poppins Ultra-Bold"/>
              </a:rPr>
              <a:t>PROJECT OVERVIEW</a:t>
            </a:r>
          </a:p>
        </p:txBody>
      </p:sp>
      <p:sp>
        <p:nvSpPr>
          <p:cNvPr id="9" name="TextBox 9"/>
          <p:cNvSpPr txBox="1"/>
          <p:nvPr/>
        </p:nvSpPr>
        <p:spPr>
          <a:xfrm>
            <a:off x="3608831" y="2675891"/>
            <a:ext cx="13650469" cy="5871992"/>
          </a:xfrm>
          <a:prstGeom prst="rect">
            <a:avLst/>
          </a:prstGeom>
        </p:spPr>
        <p:txBody>
          <a:bodyPr lIns="0" tIns="0" rIns="0" bIns="0" rtlCol="0" anchor="t">
            <a:spAutoFit/>
          </a:bodyPr>
          <a:lstStyle/>
          <a:p>
            <a:pPr algn="ctr">
              <a:lnSpc>
                <a:spcPts val="4200"/>
              </a:lnSpc>
            </a:pPr>
            <a:endParaRPr dirty="0"/>
          </a:p>
          <a:p>
            <a:pPr algn="ctr">
              <a:lnSpc>
                <a:spcPts val="4200"/>
              </a:lnSpc>
            </a:pPr>
            <a:r>
              <a:rPr lang="en-US" sz="3000" spc="300" dirty="0">
                <a:solidFill>
                  <a:srgbClr val="000000"/>
                </a:solidFill>
                <a:latin typeface="Lato Bold Italics"/>
              </a:rPr>
              <a:t>Jersey stories is a jersey and sportswear selling website which is easy for customers to use. Subsequently, a user-friendly interface guides customers to place a order and get our updates by signing up to the </a:t>
            </a:r>
            <a:r>
              <a:rPr lang="en-US" sz="3000" spc="300" dirty="0" err="1">
                <a:solidFill>
                  <a:srgbClr val="000000"/>
                </a:solidFill>
                <a:latin typeface="Lato Bold Italics"/>
              </a:rPr>
              <a:t>website.People</a:t>
            </a:r>
            <a:r>
              <a:rPr lang="en-US" sz="3000" spc="300" dirty="0">
                <a:solidFill>
                  <a:srgbClr val="000000"/>
                </a:solidFill>
                <a:latin typeface="Lato Bold Italics"/>
              </a:rPr>
              <a:t> can buy accessories also from here at a low price by staying at </a:t>
            </a:r>
            <a:r>
              <a:rPr lang="en-US" sz="3000" spc="300" dirty="0" err="1">
                <a:solidFill>
                  <a:srgbClr val="000000"/>
                </a:solidFill>
                <a:latin typeface="Lato Bold Italics"/>
              </a:rPr>
              <a:t>home.As</a:t>
            </a:r>
            <a:r>
              <a:rPr lang="en-US" sz="3000" spc="300" dirty="0">
                <a:solidFill>
                  <a:srgbClr val="000000"/>
                </a:solidFill>
                <a:latin typeface="Lato Bold Italics"/>
              </a:rPr>
              <a:t> customers can order from home so the main goal of this project is to take order and deliver it as soon as possible. We added some frequently asked questions for the customers to get their common questions answer on their own and added the policies of return and delivery system not to get tensed about time and product.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81521" y="4430341"/>
            <a:ext cx="6378663" cy="1434829"/>
            <a:chOff x="0" y="0"/>
            <a:chExt cx="1679977" cy="377897"/>
          </a:xfrm>
        </p:grpSpPr>
        <p:sp>
          <p:nvSpPr>
            <p:cNvPr id="3" name="Freeform 3"/>
            <p:cNvSpPr/>
            <p:nvPr/>
          </p:nvSpPr>
          <p:spPr>
            <a:xfrm>
              <a:off x="0" y="0"/>
              <a:ext cx="1679977" cy="377897"/>
            </a:xfrm>
            <a:custGeom>
              <a:avLst/>
              <a:gdLst/>
              <a:ahLst/>
              <a:cxnLst/>
              <a:rect l="l" t="t" r="r" b="b"/>
              <a:pathLst>
                <a:path w="1679977" h="377897">
                  <a:moveTo>
                    <a:pt x="61900" y="0"/>
                  </a:moveTo>
                  <a:lnTo>
                    <a:pt x="1618077" y="0"/>
                  </a:lnTo>
                  <a:cubicBezTo>
                    <a:pt x="1634494" y="0"/>
                    <a:pt x="1650239" y="6522"/>
                    <a:pt x="1661847" y="18130"/>
                  </a:cubicBezTo>
                  <a:cubicBezTo>
                    <a:pt x="1673456" y="29738"/>
                    <a:pt x="1679977" y="45483"/>
                    <a:pt x="1679977" y="61900"/>
                  </a:cubicBezTo>
                  <a:lnTo>
                    <a:pt x="1679977" y="315998"/>
                  </a:lnTo>
                  <a:cubicBezTo>
                    <a:pt x="1679977" y="350184"/>
                    <a:pt x="1652264" y="377897"/>
                    <a:pt x="1618077" y="377897"/>
                  </a:cubicBezTo>
                  <a:lnTo>
                    <a:pt x="61900" y="377897"/>
                  </a:lnTo>
                  <a:cubicBezTo>
                    <a:pt x="27713" y="377897"/>
                    <a:pt x="0" y="350184"/>
                    <a:pt x="0" y="315998"/>
                  </a:cubicBezTo>
                  <a:lnTo>
                    <a:pt x="0" y="61900"/>
                  </a:lnTo>
                  <a:cubicBezTo>
                    <a:pt x="0" y="27713"/>
                    <a:pt x="27713" y="0"/>
                    <a:pt x="61900" y="0"/>
                  </a:cubicBezTo>
                  <a:close/>
                </a:path>
              </a:pathLst>
            </a:custGeom>
            <a:solidFill>
              <a:srgbClr val="227C9D"/>
            </a:solidFill>
          </p:spPr>
        </p:sp>
        <p:sp>
          <p:nvSpPr>
            <p:cNvPr id="4" name="TextBox 4"/>
            <p:cNvSpPr txBox="1"/>
            <p:nvPr/>
          </p:nvSpPr>
          <p:spPr>
            <a:xfrm>
              <a:off x="0" y="19050"/>
              <a:ext cx="1679977" cy="358847"/>
            </a:xfrm>
            <a:prstGeom prst="rect">
              <a:avLst/>
            </a:prstGeom>
          </p:spPr>
          <p:txBody>
            <a:bodyPr lIns="50800" tIns="50800" rIns="50800" bIns="50800" rtlCol="0" anchor="ctr"/>
            <a:lstStyle/>
            <a:p>
              <a:pPr algn="ctr">
                <a:lnSpc>
                  <a:spcPts val="2553"/>
                </a:lnSpc>
              </a:pPr>
              <a:endParaRPr/>
            </a:p>
          </p:txBody>
        </p:sp>
      </p:grpSp>
      <p:sp>
        <p:nvSpPr>
          <p:cNvPr id="5" name="Freeform 5"/>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Freeform 15"/>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6" name="Group 16"/>
          <p:cNvGrpSpPr/>
          <p:nvPr/>
        </p:nvGrpSpPr>
        <p:grpSpPr>
          <a:xfrm>
            <a:off x="2481521" y="1977377"/>
            <a:ext cx="6378663" cy="1443340"/>
            <a:chOff x="0" y="0"/>
            <a:chExt cx="1679977" cy="380139"/>
          </a:xfrm>
        </p:grpSpPr>
        <p:sp>
          <p:nvSpPr>
            <p:cNvPr id="17" name="Freeform 17"/>
            <p:cNvSpPr/>
            <p:nvPr/>
          </p:nvSpPr>
          <p:spPr>
            <a:xfrm>
              <a:off x="0" y="0"/>
              <a:ext cx="1679977" cy="380139"/>
            </a:xfrm>
            <a:custGeom>
              <a:avLst/>
              <a:gdLst/>
              <a:ahLst/>
              <a:cxnLst/>
              <a:rect l="l" t="t" r="r" b="b"/>
              <a:pathLst>
                <a:path w="1679977" h="380139">
                  <a:moveTo>
                    <a:pt x="61900" y="0"/>
                  </a:moveTo>
                  <a:lnTo>
                    <a:pt x="1618077" y="0"/>
                  </a:lnTo>
                  <a:cubicBezTo>
                    <a:pt x="1634494" y="0"/>
                    <a:pt x="1650239" y="6522"/>
                    <a:pt x="1661847" y="18130"/>
                  </a:cubicBezTo>
                  <a:cubicBezTo>
                    <a:pt x="1673456" y="29738"/>
                    <a:pt x="1679977" y="45483"/>
                    <a:pt x="1679977" y="61900"/>
                  </a:cubicBezTo>
                  <a:lnTo>
                    <a:pt x="1679977" y="318239"/>
                  </a:lnTo>
                  <a:cubicBezTo>
                    <a:pt x="1679977" y="352425"/>
                    <a:pt x="1652264" y="380139"/>
                    <a:pt x="1618077" y="380139"/>
                  </a:cubicBezTo>
                  <a:lnTo>
                    <a:pt x="61900" y="380139"/>
                  </a:lnTo>
                  <a:cubicBezTo>
                    <a:pt x="27713" y="380139"/>
                    <a:pt x="0" y="352425"/>
                    <a:pt x="0" y="318239"/>
                  </a:cubicBezTo>
                  <a:lnTo>
                    <a:pt x="0" y="61900"/>
                  </a:lnTo>
                  <a:cubicBezTo>
                    <a:pt x="0" y="27713"/>
                    <a:pt x="27713" y="0"/>
                    <a:pt x="61900" y="0"/>
                  </a:cubicBezTo>
                  <a:close/>
                </a:path>
              </a:pathLst>
            </a:custGeom>
            <a:solidFill>
              <a:srgbClr val="227C9D"/>
            </a:solidFill>
          </p:spPr>
        </p:sp>
        <p:sp>
          <p:nvSpPr>
            <p:cNvPr id="18" name="TextBox 18"/>
            <p:cNvSpPr txBox="1"/>
            <p:nvPr/>
          </p:nvSpPr>
          <p:spPr>
            <a:xfrm>
              <a:off x="0" y="19050"/>
              <a:ext cx="1679977" cy="361089"/>
            </a:xfrm>
            <a:prstGeom prst="rect">
              <a:avLst/>
            </a:prstGeom>
          </p:spPr>
          <p:txBody>
            <a:bodyPr lIns="50800" tIns="50800" rIns="50800" bIns="50800" rtlCol="0" anchor="ctr"/>
            <a:lstStyle/>
            <a:p>
              <a:pPr algn="ctr">
                <a:lnSpc>
                  <a:spcPts val="2553"/>
                </a:lnSpc>
              </a:pPr>
              <a:endParaRPr/>
            </a:p>
          </p:txBody>
        </p:sp>
      </p:grpSp>
      <p:sp>
        <p:nvSpPr>
          <p:cNvPr id="19" name="TextBox 19"/>
          <p:cNvSpPr txBox="1"/>
          <p:nvPr/>
        </p:nvSpPr>
        <p:spPr>
          <a:xfrm>
            <a:off x="2825091" y="2254774"/>
            <a:ext cx="5702716" cy="1044575"/>
          </a:xfrm>
          <a:prstGeom prst="rect">
            <a:avLst/>
          </a:prstGeom>
        </p:spPr>
        <p:txBody>
          <a:bodyPr lIns="0" tIns="0" rIns="0" bIns="0" rtlCol="0" anchor="t">
            <a:spAutoFit/>
          </a:bodyPr>
          <a:lstStyle/>
          <a:p>
            <a:pPr>
              <a:lnSpc>
                <a:spcPts val="4000"/>
              </a:lnSpc>
            </a:pPr>
            <a:r>
              <a:rPr lang="en-US" sz="4000" dirty="0">
                <a:solidFill>
                  <a:srgbClr val="FFFFFF"/>
                </a:solidFill>
                <a:latin typeface="Kollektif Bold"/>
              </a:rPr>
              <a:t>USER-FRIENDLY INTERFACE</a:t>
            </a:r>
          </a:p>
        </p:txBody>
      </p:sp>
      <p:sp>
        <p:nvSpPr>
          <p:cNvPr id="20" name="TextBox 20"/>
          <p:cNvSpPr txBox="1"/>
          <p:nvPr/>
        </p:nvSpPr>
        <p:spPr>
          <a:xfrm>
            <a:off x="2825091" y="4654550"/>
            <a:ext cx="5702716" cy="512961"/>
          </a:xfrm>
          <a:prstGeom prst="rect">
            <a:avLst/>
          </a:prstGeom>
        </p:spPr>
        <p:txBody>
          <a:bodyPr lIns="0" tIns="0" rIns="0" bIns="0" rtlCol="0" anchor="t">
            <a:spAutoFit/>
          </a:bodyPr>
          <a:lstStyle/>
          <a:p>
            <a:pPr>
              <a:lnSpc>
                <a:spcPts val="4000"/>
              </a:lnSpc>
            </a:pPr>
            <a:r>
              <a:rPr lang="en-US" sz="4000" dirty="0">
                <a:solidFill>
                  <a:srgbClr val="FFFFFF"/>
                </a:solidFill>
                <a:latin typeface="Kollektif Bold"/>
              </a:rPr>
              <a:t>UPDATED PRODUCTS</a:t>
            </a:r>
          </a:p>
        </p:txBody>
      </p:sp>
      <p:grpSp>
        <p:nvGrpSpPr>
          <p:cNvPr id="21" name="Group 21"/>
          <p:cNvGrpSpPr/>
          <p:nvPr/>
        </p:nvGrpSpPr>
        <p:grpSpPr>
          <a:xfrm>
            <a:off x="9752383" y="4421830"/>
            <a:ext cx="6378663" cy="1443340"/>
            <a:chOff x="0" y="0"/>
            <a:chExt cx="1679977" cy="380139"/>
          </a:xfrm>
        </p:grpSpPr>
        <p:sp>
          <p:nvSpPr>
            <p:cNvPr id="22" name="Freeform 22"/>
            <p:cNvSpPr/>
            <p:nvPr/>
          </p:nvSpPr>
          <p:spPr>
            <a:xfrm>
              <a:off x="0" y="0"/>
              <a:ext cx="1679977" cy="380139"/>
            </a:xfrm>
            <a:custGeom>
              <a:avLst/>
              <a:gdLst/>
              <a:ahLst/>
              <a:cxnLst/>
              <a:rect l="l" t="t" r="r" b="b"/>
              <a:pathLst>
                <a:path w="1679977" h="380139">
                  <a:moveTo>
                    <a:pt x="61900" y="0"/>
                  </a:moveTo>
                  <a:lnTo>
                    <a:pt x="1618077" y="0"/>
                  </a:lnTo>
                  <a:cubicBezTo>
                    <a:pt x="1634494" y="0"/>
                    <a:pt x="1650239" y="6522"/>
                    <a:pt x="1661847" y="18130"/>
                  </a:cubicBezTo>
                  <a:cubicBezTo>
                    <a:pt x="1673456" y="29738"/>
                    <a:pt x="1679977" y="45483"/>
                    <a:pt x="1679977" y="61900"/>
                  </a:cubicBezTo>
                  <a:lnTo>
                    <a:pt x="1679977" y="318239"/>
                  </a:lnTo>
                  <a:cubicBezTo>
                    <a:pt x="1679977" y="352425"/>
                    <a:pt x="1652264" y="380139"/>
                    <a:pt x="1618077" y="380139"/>
                  </a:cubicBezTo>
                  <a:lnTo>
                    <a:pt x="61900" y="380139"/>
                  </a:lnTo>
                  <a:cubicBezTo>
                    <a:pt x="27713" y="380139"/>
                    <a:pt x="0" y="352425"/>
                    <a:pt x="0" y="318239"/>
                  </a:cubicBezTo>
                  <a:lnTo>
                    <a:pt x="0" y="61900"/>
                  </a:lnTo>
                  <a:cubicBezTo>
                    <a:pt x="0" y="27713"/>
                    <a:pt x="27713" y="0"/>
                    <a:pt x="61900" y="0"/>
                  </a:cubicBezTo>
                  <a:close/>
                </a:path>
              </a:pathLst>
            </a:custGeom>
            <a:solidFill>
              <a:srgbClr val="227C9D"/>
            </a:solidFill>
          </p:spPr>
        </p:sp>
        <p:sp>
          <p:nvSpPr>
            <p:cNvPr id="23" name="TextBox 23"/>
            <p:cNvSpPr txBox="1"/>
            <p:nvPr/>
          </p:nvSpPr>
          <p:spPr>
            <a:xfrm>
              <a:off x="0" y="19050"/>
              <a:ext cx="1679977" cy="361089"/>
            </a:xfrm>
            <a:prstGeom prst="rect">
              <a:avLst/>
            </a:prstGeom>
          </p:spPr>
          <p:txBody>
            <a:bodyPr lIns="50800" tIns="50800" rIns="50800" bIns="50800" rtlCol="0" anchor="ctr"/>
            <a:lstStyle/>
            <a:p>
              <a:pPr algn="ctr">
                <a:lnSpc>
                  <a:spcPts val="2553"/>
                </a:lnSpc>
              </a:pPr>
              <a:endParaRPr/>
            </a:p>
          </p:txBody>
        </p:sp>
      </p:grpSp>
      <p:sp>
        <p:nvSpPr>
          <p:cNvPr id="24" name="TextBox 24"/>
          <p:cNvSpPr txBox="1"/>
          <p:nvPr/>
        </p:nvSpPr>
        <p:spPr>
          <a:xfrm>
            <a:off x="10090357" y="4658805"/>
            <a:ext cx="5702716" cy="512961"/>
          </a:xfrm>
          <a:prstGeom prst="rect">
            <a:avLst/>
          </a:prstGeom>
        </p:spPr>
        <p:txBody>
          <a:bodyPr lIns="0" tIns="0" rIns="0" bIns="0" rtlCol="0" anchor="t">
            <a:spAutoFit/>
          </a:bodyPr>
          <a:lstStyle/>
          <a:p>
            <a:pPr>
              <a:lnSpc>
                <a:spcPts val="4000"/>
              </a:lnSpc>
            </a:pPr>
            <a:r>
              <a:rPr lang="en-US" sz="4000" dirty="0">
                <a:solidFill>
                  <a:srgbClr val="FFFFFF"/>
                </a:solidFill>
                <a:latin typeface="Kollektif Bold"/>
              </a:rPr>
              <a:t>ALL IN ONE PLACE</a:t>
            </a:r>
          </a:p>
        </p:txBody>
      </p:sp>
      <p:grpSp>
        <p:nvGrpSpPr>
          <p:cNvPr id="25" name="Group 25"/>
          <p:cNvGrpSpPr/>
          <p:nvPr/>
        </p:nvGrpSpPr>
        <p:grpSpPr>
          <a:xfrm>
            <a:off x="9731054" y="2013664"/>
            <a:ext cx="6389328" cy="1485189"/>
            <a:chOff x="0" y="-11022"/>
            <a:chExt cx="1682786" cy="391161"/>
          </a:xfrm>
        </p:grpSpPr>
        <p:sp>
          <p:nvSpPr>
            <p:cNvPr id="26" name="Freeform 26"/>
            <p:cNvSpPr/>
            <p:nvPr/>
          </p:nvSpPr>
          <p:spPr>
            <a:xfrm>
              <a:off x="2809" y="-11022"/>
              <a:ext cx="1679977" cy="380139"/>
            </a:xfrm>
            <a:custGeom>
              <a:avLst/>
              <a:gdLst/>
              <a:ahLst/>
              <a:cxnLst/>
              <a:rect l="l" t="t" r="r" b="b"/>
              <a:pathLst>
                <a:path w="1679977" h="380139">
                  <a:moveTo>
                    <a:pt x="61900" y="0"/>
                  </a:moveTo>
                  <a:lnTo>
                    <a:pt x="1618077" y="0"/>
                  </a:lnTo>
                  <a:cubicBezTo>
                    <a:pt x="1634494" y="0"/>
                    <a:pt x="1650239" y="6522"/>
                    <a:pt x="1661847" y="18130"/>
                  </a:cubicBezTo>
                  <a:cubicBezTo>
                    <a:pt x="1673456" y="29738"/>
                    <a:pt x="1679977" y="45483"/>
                    <a:pt x="1679977" y="61900"/>
                  </a:cubicBezTo>
                  <a:lnTo>
                    <a:pt x="1679977" y="318239"/>
                  </a:lnTo>
                  <a:cubicBezTo>
                    <a:pt x="1679977" y="352425"/>
                    <a:pt x="1652264" y="380139"/>
                    <a:pt x="1618077" y="380139"/>
                  </a:cubicBezTo>
                  <a:lnTo>
                    <a:pt x="61900" y="380139"/>
                  </a:lnTo>
                  <a:cubicBezTo>
                    <a:pt x="27713" y="380139"/>
                    <a:pt x="0" y="352425"/>
                    <a:pt x="0" y="318239"/>
                  </a:cubicBezTo>
                  <a:lnTo>
                    <a:pt x="0" y="61900"/>
                  </a:lnTo>
                  <a:cubicBezTo>
                    <a:pt x="0" y="27713"/>
                    <a:pt x="27713" y="0"/>
                    <a:pt x="61900" y="0"/>
                  </a:cubicBezTo>
                  <a:close/>
                </a:path>
              </a:pathLst>
            </a:custGeom>
            <a:solidFill>
              <a:srgbClr val="227C9D"/>
            </a:solidFill>
          </p:spPr>
          <p:txBody>
            <a:bodyPr/>
            <a:lstStyle/>
            <a:p>
              <a:endParaRPr lang="en-US" dirty="0"/>
            </a:p>
          </p:txBody>
        </p:sp>
        <p:sp>
          <p:nvSpPr>
            <p:cNvPr id="27" name="TextBox 27"/>
            <p:cNvSpPr txBox="1"/>
            <p:nvPr/>
          </p:nvSpPr>
          <p:spPr>
            <a:xfrm>
              <a:off x="0" y="19050"/>
              <a:ext cx="1679977" cy="361089"/>
            </a:xfrm>
            <a:prstGeom prst="rect">
              <a:avLst/>
            </a:prstGeom>
          </p:spPr>
          <p:txBody>
            <a:bodyPr lIns="50800" tIns="50800" rIns="50800" bIns="50800" rtlCol="0" anchor="ctr"/>
            <a:lstStyle/>
            <a:p>
              <a:pPr algn="ctr">
                <a:lnSpc>
                  <a:spcPts val="2553"/>
                </a:lnSpc>
              </a:pPr>
              <a:endParaRPr/>
            </a:p>
          </p:txBody>
        </p:sp>
      </p:grpSp>
      <p:sp>
        <p:nvSpPr>
          <p:cNvPr id="28" name="TextBox 28"/>
          <p:cNvSpPr txBox="1"/>
          <p:nvPr/>
        </p:nvSpPr>
        <p:spPr>
          <a:xfrm>
            <a:off x="10103763" y="2478731"/>
            <a:ext cx="5702716" cy="512961"/>
          </a:xfrm>
          <a:prstGeom prst="rect">
            <a:avLst/>
          </a:prstGeom>
        </p:spPr>
        <p:txBody>
          <a:bodyPr lIns="0" tIns="0" rIns="0" bIns="0" rtlCol="0" anchor="t">
            <a:spAutoFit/>
          </a:bodyPr>
          <a:lstStyle/>
          <a:p>
            <a:pPr>
              <a:lnSpc>
                <a:spcPts val="4000"/>
              </a:lnSpc>
            </a:pPr>
            <a:r>
              <a:rPr lang="en-US" sz="4000" dirty="0">
                <a:solidFill>
                  <a:srgbClr val="FFFFFF"/>
                </a:solidFill>
                <a:latin typeface="Kollektif Bold"/>
              </a:rPr>
              <a:t>FIT FOR USE</a:t>
            </a:r>
          </a:p>
        </p:txBody>
      </p:sp>
      <p:sp>
        <p:nvSpPr>
          <p:cNvPr id="29" name="TextBox 29"/>
          <p:cNvSpPr txBox="1"/>
          <p:nvPr/>
        </p:nvSpPr>
        <p:spPr>
          <a:xfrm>
            <a:off x="2481521" y="447675"/>
            <a:ext cx="13795093" cy="1095172"/>
          </a:xfrm>
          <a:prstGeom prst="rect">
            <a:avLst/>
          </a:prstGeom>
        </p:spPr>
        <p:txBody>
          <a:bodyPr lIns="0" tIns="0" rIns="0" bIns="0" rtlCol="0" anchor="t">
            <a:spAutoFit/>
          </a:bodyPr>
          <a:lstStyle/>
          <a:p>
            <a:pPr algn="ctr">
              <a:lnSpc>
                <a:spcPts val="8400"/>
              </a:lnSpc>
            </a:pPr>
            <a:r>
              <a:rPr lang="en-US" sz="8000" spc="400" dirty="0">
                <a:solidFill>
                  <a:srgbClr val="2B4A9D"/>
                </a:solidFill>
                <a:latin typeface="Poppins Ultra-Bold"/>
              </a:rPr>
              <a:t> OBJECTIVES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rot="-2700000">
            <a:off x="11386843" y="7201845"/>
            <a:ext cx="7415398" cy="3565095"/>
            <a:chOff x="0" y="0"/>
            <a:chExt cx="660400" cy="317500"/>
          </a:xfrm>
        </p:grpSpPr>
        <p:sp>
          <p:nvSpPr>
            <p:cNvPr id="6" name="Freeform 6"/>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7" name="TextBox 7"/>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8" name="AutoShape 8"/>
          <p:cNvSpPr/>
          <p:nvPr/>
        </p:nvSpPr>
        <p:spPr>
          <a:xfrm flipV="1">
            <a:off x="14131544" y="7969488"/>
            <a:ext cx="5132702" cy="5185216"/>
          </a:xfrm>
          <a:prstGeom prst="line">
            <a:avLst/>
          </a:prstGeom>
          <a:ln w="28575" cap="flat">
            <a:solidFill>
              <a:srgbClr val="8CA9AD"/>
            </a:solidFill>
            <a:prstDash val="solid"/>
            <a:headEnd type="none" w="sm" len="sm"/>
            <a:tailEnd type="none" w="sm" len="sm"/>
          </a:ln>
        </p:spPr>
      </p:sp>
      <p:sp>
        <p:nvSpPr>
          <p:cNvPr id="9" name="AutoShape 9"/>
          <p:cNvSpPr/>
          <p:nvPr/>
        </p:nvSpPr>
        <p:spPr>
          <a:xfrm flipV="1">
            <a:off x="14444220" y="8329798"/>
            <a:ext cx="5038853" cy="5038853"/>
          </a:xfrm>
          <a:prstGeom prst="line">
            <a:avLst/>
          </a:prstGeom>
          <a:ln w="28575" cap="flat">
            <a:solidFill>
              <a:srgbClr val="8CA9AD"/>
            </a:solidFill>
            <a:prstDash val="solid"/>
            <a:headEnd type="none" w="sm" len="sm"/>
            <a:tailEnd type="none" w="sm" len="sm"/>
          </a:ln>
        </p:spPr>
      </p:sp>
      <p:sp>
        <p:nvSpPr>
          <p:cNvPr id="10" name="AutoShape 10"/>
          <p:cNvSpPr/>
          <p:nvPr/>
        </p:nvSpPr>
        <p:spPr>
          <a:xfrm flipV="1">
            <a:off x="14802690" y="8681112"/>
            <a:ext cx="4867141" cy="4867141"/>
          </a:xfrm>
          <a:prstGeom prst="line">
            <a:avLst/>
          </a:prstGeom>
          <a:ln w="28575" cap="flat">
            <a:solidFill>
              <a:srgbClr val="8CA9AD"/>
            </a:solidFill>
            <a:prstDash val="solid"/>
            <a:headEnd type="none" w="sm" len="sm"/>
            <a:tailEnd type="none" w="sm" len="sm"/>
          </a:ln>
        </p:spPr>
      </p:sp>
      <p:grpSp>
        <p:nvGrpSpPr>
          <p:cNvPr id="15" name="Group 15"/>
          <p:cNvGrpSpPr/>
          <p:nvPr/>
        </p:nvGrpSpPr>
        <p:grpSpPr>
          <a:xfrm rot="2700000">
            <a:off x="-2137434" y="-3783523"/>
            <a:ext cx="7415398" cy="3565095"/>
            <a:chOff x="0" y="0"/>
            <a:chExt cx="660400" cy="317500"/>
          </a:xfrm>
        </p:grpSpPr>
        <p:sp>
          <p:nvSpPr>
            <p:cNvPr id="16" name="Freeform 16"/>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17" name="TextBox 17"/>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18" name="AutoShape 18"/>
          <p:cNvSpPr/>
          <p:nvPr/>
        </p:nvSpPr>
        <p:spPr>
          <a:xfrm>
            <a:off x="-2600048" y="-2963974"/>
            <a:ext cx="5185216" cy="5132702"/>
          </a:xfrm>
          <a:prstGeom prst="line">
            <a:avLst/>
          </a:prstGeom>
          <a:ln w="28575" cap="flat">
            <a:solidFill>
              <a:srgbClr val="8CA9AD"/>
            </a:solidFill>
            <a:prstDash val="solid"/>
            <a:headEnd type="none" w="sm" len="sm"/>
            <a:tailEnd type="none" w="sm" len="sm"/>
          </a:ln>
        </p:spPr>
      </p:sp>
      <p:sp>
        <p:nvSpPr>
          <p:cNvPr id="19" name="AutoShape 19"/>
          <p:cNvSpPr/>
          <p:nvPr/>
        </p:nvSpPr>
        <p:spPr>
          <a:xfrm>
            <a:off x="-2813995" y="-2651297"/>
            <a:ext cx="5038853" cy="5038853"/>
          </a:xfrm>
          <a:prstGeom prst="line">
            <a:avLst/>
          </a:prstGeom>
          <a:ln w="28575" cap="flat">
            <a:solidFill>
              <a:srgbClr val="8CA9AD"/>
            </a:solidFill>
            <a:prstDash val="solid"/>
            <a:headEnd type="none" w="sm" len="sm"/>
            <a:tailEnd type="none" w="sm" len="sm"/>
          </a:ln>
        </p:spPr>
      </p:sp>
      <p:sp>
        <p:nvSpPr>
          <p:cNvPr id="20" name="AutoShape 20"/>
          <p:cNvSpPr/>
          <p:nvPr/>
        </p:nvSpPr>
        <p:spPr>
          <a:xfrm>
            <a:off x="-2993596" y="-2292827"/>
            <a:ext cx="4867141" cy="4867141"/>
          </a:xfrm>
          <a:prstGeom prst="line">
            <a:avLst/>
          </a:prstGeom>
          <a:ln w="28575" cap="flat">
            <a:solidFill>
              <a:srgbClr val="8CA9AD"/>
            </a:solidFill>
            <a:prstDash val="solid"/>
            <a:headEnd type="none" w="sm" len="sm"/>
            <a:tailEnd type="none" w="sm" len="sm"/>
          </a:ln>
        </p:spPr>
      </p:sp>
      <p:sp>
        <p:nvSpPr>
          <p:cNvPr id="21" name="AutoShape 21"/>
          <p:cNvSpPr/>
          <p:nvPr/>
        </p:nvSpPr>
        <p:spPr>
          <a:xfrm>
            <a:off x="-3120251" y="-1906560"/>
            <a:ext cx="4690515" cy="4690515"/>
          </a:xfrm>
          <a:prstGeom prst="line">
            <a:avLst/>
          </a:prstGeom>
          <a:ln w="28575" cap="flat">
            <a:solidFill>
              <a:srgbClr val="8CA9AD"/>
            </a:solidFill>
            <a:prstDash val="solid"/>
            <a:headEnd type="none" w="sm" len="sm"/>
            <a:tailEnd type="none" w="sm" len="sm"/>
          </a:ln>
        </p:spPr>
      </p:sp>
      <p:sp>
        <p:nvSpPr>
          <p:cNvPr id="22" name="AutoShape 22"/>
          <p:cNvSpPr/>
          <p:nvPr/>
        </p:nvSpPr>
        <p:spPr>
          <a:xfrm>
            <a:off x="-3264105" y="-1466883"/>
            <a:ext cx="4347674" cy="4347674"/>
          </a:xfrm>
          <a:prstGeom prst="line">
            <a:avLst/>
          </a:prstGeom>
          <a:ln w="28575" cap="flat">
            <a:solidFill>
              <a:srgbClr val="8CA9AD"/>
            </a:solidFill>
            <a:prstDash val="solid"/>
            <a:headEnd type="none" w="sm" len="sm"/>
            <a:tailEnd type="none" w="sm" len="sm"/>
          </a:ln>
        </p:spPr>
      </p:sp>
      <p:sp>
        <p:nvSpPr>
          <p:cNvPr id="23" name="AutoShape 23"/>
          <p:cNvSpPr/>
          <p:nvPr/>
        </p:nvSpPr>
        <p:spPr>
          <a:xfrm>
            <a:off x="-3384925" y="-1023159"/>
            <a:ext cx="3963599" cy="3985594"/>
          </a:xfrm>
          <a:prstGeom prst="line">
            <a:avLst/>
          </a:prstGeom>
          <a:ln w="28575" cap="flat">
            <a:solidFill>
              <a:srgbClr val="8CA9AD"/>
            </a:solidFill>
            <a:prstDash val="solid"/>
            <a:headEnd type="none" w="sm" len="sm"/>
            <a:tailEnd type="none" w="sm" len="sm"/>
          </a:ln>
        </p:spPr>
      </p:sp>
      <p:sp>
        <p:nvSpPr>
          <p:cNvPr id="24" name="AutoShape 24"/>
          <p:cNvSpPr/>
          <p:nvPr/>
        </p:nvSpPr>
        <p:spPr>
          <a:xfrm>
            <a:off x="-3359157" y="-461526"/>
            <a:ext cx="3377485" cy="3360058"/>
          </a:xfrm>
          <a:prstGeom prst="line">
            <a:avLst/>
          </a:prstGeom>
          <a:ln w="28575" cap="flat">
            <a:solidFill>
              <a:srgbClr val="8CA9AD"/>
            </a:solidFill>
            <a:prstDash val="solid"/>
            <a:headEnd type="none" w="sm" len="sm"/>
            <a:tailEnd type="none" w="sm" len="sm"/>
          </a:ln>
        </p:spPr>
      </p:sp>
      <p:sp>
        <p:nvSpPr>
          <p:cNvPr id="41" name="TextBox 41"/>
          <p:cNvSpPr txBox="1"/>
          <p:nvPr/>
        </p:nvSpPr>
        <p:spPr>
          <a:xfrm>
            <a:off x="6047724" y="414854"/>
            <a:ext cx="6450454" cy="669925"/>
          </a:xfrm>
          <a:prstGeom prst="rect">
            <a:avLst/>
          </a:prstGeom>
        </p:spPr>
        <p:txBody>
          <a:bodyPr lIns="0" tIns="0" rIns="0" bIns="0" rtlCol="0" anchor="t">
            <a:spAutoFit/>
          </a:bodyPr>
          <a:lstStyle/>
          <a:p>
            <a:pPr algn="ctr">
              <a:lnSpc>
                <a:spcPts val="5000"/>
              </a:lnSpc>
            </a:pPr>
            <a:r>
              <a:rPr lang="en-US" sz="5000">
                <a:solidFill>
                  <a:srgbClr val="FE6D73"/>
                </a:solidFill>
                <a:latin typeface="Kollektif Bold"/>
              </a:rPr>
              <a:t>USER INTERFACE</a:t>
            </a:r>
          </a:p>
        </p:txBody>
      </p:sp>
      <p:sp>
        <p:nvSpPr>
          <p:cNvPr id="42" name="TextBox 42"/>
          <p:cNvSpPr txBox="1"/>
          <p:nvPr/>
        </p:nvSpPr>
        <p:spPr>
          <a:xfrm>
            <a:off x="11178406" y="7791669"/>
            <a:ext cx="2864935" cy="344805"/>
          </a:xfrm>
          <a:prstGeom prst="rect">
            <a:avLst/>
          </a:prstGeom>
        </p:spPr>
        <p:txBody>
          <a:bodyPr lIns="0" tIns="0" rIns="0" bIns="0" rtlCol="0" anchor="t">
            <a:spAutoFit/>
          </a:bodyPr>
          <a:lstStyle/>
          <a:p>
            <a:pPr>
              <a:lnSpc>
                <a:spcPts val="2730"/>
              </a:lnSpc>
            </a:pPr>
            <a:r>
              <a:rPr lang="en-US" sz="2100">
                <a:solidFill>
                  <a:srgbClr val="FFFFFF"/>
                </a:solidFill>
                <a:latin typeface="DM Sans Bold"/>
              </a:rPr>
              <a:t>Lorna Alvarado</a:t>
            </a:r>
          </a:p>
        </p:txBody>
      </p:sp>
      <p:pic>
        <p:nvPicPr>
          <p:cNvPr id="43" name="Picture 42">
            <a:extLst>
              <a:ext uri="{FF2B5EF4-FFF2-40B4-BE49-F238E27FC236}">
                <a16:creationId xmlns:a16="http://schemas.microsoft.com/office/drawing/2014/main" id="{CE8747A1-BB02-4FE5-887C-AF26CBD284D8}"/>
              </a:ext>
            </a:extLst>
          </p:cNvPr>
          <p:cNvPicPr>
            <a:picLocks noChangeAspect="1"/>
          </p:cNvPicPr>
          <p:nvPr/>
        </p:nvPicPr>
        <p:blipFill>
          <a:blip r:embed="rId2"/>
          <a:stretch>
            <a:fillRect/>
          </a:stretch>
        </p:blipFill>
        <p:spPr>
          <a:xfrm>
            <a:off x="2897844" y="1881216"/>
            <a:ext cx="13511862" cy="7469283"/>
          </a:xfrm>
          <a:prstGeom prst="rect">
            <a:avLst/>
          </a:prstGeom>
        </p:spPr>
      </p:pic>
    </p:spTree>
    <p:extLst>
      <p:ext uri="{BB962C8B-B14F-4D97-AF65-F5344CB8AC3E}">
        <p14:creationId xmlns:p14="http://schemas.microsoft.com/office/powerpoint/2010/main" val="529693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rot="-2700000">
            <a:off x="11386843" y="7201845"/>
            <a:ext cx="7415398" cy="3565095"/>
            <a:chOff x="0" y="0"/>
            <a:chExt cx="660400" cy="317500"/>
          </a:xfrm>
        </p:grpSpPr>
        <p:sp>
          <p:nvSpPr>
            <p:cNvPr id="6" name="Freeform 6"/>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7" name="TextBox 7"/>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8" name="AutoShape 8"/>
          <p:cNvSpPr/>
          <p:nvPr/>
        </p:nvSpPr>
        <p:spPr>
          <a:xfrm flipV="1">
            <a:off x="14131544" y="7969488"/>
            <a:ext cx="5132702" cy="5185216"/>
          </a:xfrm>
          <a:prstGeom prst="line">
            <a:avLst/>
          </a:prstGeom>
          <a:ln w="28575" cap="flat">
            <a:solidFill>
              <a:srgbClr val="8CA9AD"/>
            </a:solidFill>
            <a:prstDash val="solid"/>
            <a:headEnd type="none" w="sm" len="sm"/>
            <a:tailEnd type="none" w="sm" len="sm"/>
          </a:ln>
        </p:spPr>
      </p:sp>
      <p:sp>
        <p:nvSpPr>
          <p:cNvPr id="9" name="AutoShape 9"/>
          <p:cNvSpPr/>
          <p:nvPr/>
        </p:nvSpPr>
        <p:spPr>
          <a:xfrm flipV="1">
            <a:off x="14444220" y="8329798"/>
            <a:ext cx="5038853" cy="5038853"/>
          </a:xfrm>
          <a:prstGeom prst="line">
            <a:avLst/>
          </a:prstGeom>
          <a:ln w="28575" cap="flat">
            <a:solidFill>
              <a:srgbClr val="8CA9AD"/>
            </a:solidFill>
            <a:prstDash val="solid"/>
            <a:headEnd type="none" w="sm" len="sm"/>
            <a:tailEnd type="none" w="sm" len="sm"/>
          </a:ln>
        </p:spPr>
      </p:sp>
      <p:sp>
        <p:nvSpPr>
          <p:cNvPr id="10" name="AutoShape 10"/>
          <p:cNvSpPr/>
          <p:nvPr/>
        </p:nvSpPr>
        <p:spPr>
          <a:xfrm flipV="1">
            <a:off x="14802690" y="8681112"/>
            <a:ext cx="4867141" cy="4867141"/>
          </a:xfrm>
          <a:prstGeom prst="line">
            <a:avLst/>
          </a:prstGeom>
          <a:ln w="28575" cap="flat">
            <a:solidFill>
              <a:srgbClr val="8CA9AD"/>
            </a:solidFill>
            <a:prstDash val="solid"/>
            <a:headEnd type="none" w="sm" len="sm"/>
            <a:tailEnd type="none" w="sm" len="sm"/>
          </a:ln>
        </p:spPr>
      </p:sp>
      <p:grpSp>
        <p:nvGrpSpPr>
          <p:cNvPr id="15" name="Group 15"/>
          <p:cNvGrpSpPr/>
          <p:nvPr/>
        </p:nvGrpSpPr>
        <p:grpSpPr>
          <a:xfrm rot="2700000">
            <a:off x="-2137434" y="-3783523"/>
            <a:ext cx="7415398" cy="3565095"/>
            <a:chOff x="0" y="0"/>
            <a:chExt cx="660400" cy="317500"/>
          </a:xfrm>
        </p:grpSpPr>
        <p:sp>
          <p:nvSpPr>
            <p:cNvPr id="16" name="Freeform 16"/>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17" name="TextBox 17"/>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18" name="AutoShape 18"/>
          <p:cNvSpPr/>
          <p:nvPr/>
        </p:nvSpPr>
        <p:spPr>
          <a:xfrm>
            <a:off x="-2600048" y="-2963974"/>
            <a:ext cx="5185216" cy="5132702"/>
          </a:xfrm>
          <a:prstGeom prst="line">
            <a:avLst/>
          </a:prstGeom>
          <a:ln w="28575" cap="flat">
            <a:solidFill>
              <a:srgbClr val="8CA9AD"/>
            </a:solidFill>
            <a:prstDash val="solid"/>
            <a:headEnd type="none" w="sm" len="sm"/>
            <a:tailEnd type="none" w="sm" len="sm"/>
          </a:ln>
        </p:spPr>
      </p:sp>
      <p:sp>
        <p:nvSpPr>
          <p:cNvPr id="19" name="AutoShape 19"/>
          <p:cNvSpPr/>
          <p:nvPr/>
        </p:nvSpPr>
        <p:spPr>
          <a:xfrm>
            <a:off x="-2813995" y="-2651297"/>
            <a:ext cx="5038853" cy="5038853"/>
          </a:xfrm>
          <a:prstGeom prst="line">
            <a:avLst/>
          </a:prstGeom>
          <a:ln w="28575" cap="flat">
            <a:solidFill>
              <a:srgbClr val="8CA9AD"/>
            </a:solidFill>
            <a:prstDash val="solid"/>
            <a:headEnd type="none" w="sm" len="sm"/>
            <a:tailEnd type="none" w="sm" len="sm"/>
          </a:ln>
        </p:spPr>
      </p:sp>
      <p:sp>
        <p:nvSpPr>
          <p:cNvPr id="20" name="AutoShape 20"/>
          <p:cNvSpPr/>
          <p:nvPr/>
        </p:nvSpPr>
        <p:spPr>
          <a:xfrm>
            <a:off x="-2993596" y="-2292827"/>
            <a:ext cx="4867141" cy="4867141"/>
          </a:xfrm>
          <a:prstGeom prst="line">
            <a:avLst/>
          </a:prstGeom>
          <a:ln w="28575" cap="flat">
            <a:solidFill>
              <a:srgbClr val="8CA9AD"/>
            </a:solidFill>
            <a:prstDash val="solid"/>
            <a:headEnd type="none" w="sm" len="sm"/>
            <a:tailEnd type="none" w="sm" len="sm"/>
          </a:ln>
        </p:spPr>
      </p:sp>
      <p:sp>
        <p:nvSpPr>
          <p:cNvPr id="21" name="AutoShape 21"/>
          <p:cNvSpPr/>
          <p:nvPr/>
        </p:nvSpPr>
        <p:spPr>
          <a:xfrm>
            <a:off x="-3120251" y="-1906560"/>
            <a:ext cx="4690515" cy="4690515"/>
          </a:xfrm>
          <a:prstGeom prst="line">
            <a:avLst/>
          </a:prstGeom>
          <a:ln w="28575" cap="flat">
            <a:solidFill>
              <a:srgbClr val="8CA9AD"/>
            </a:solidFill>
            <a:prstDash val="solid"/>
            <a:headEnd type="none" w="sm" len="sm"/>
            <a:tailEnd type="none" w="sm" len="sm"/>
          </a:ln>
        </p:spPr>
      </p:sp>
      <p:sp>
        <p:nvSpPr>
          <p:cNvPr id="22" name="AutoShape 22"/>
          <p:cNvSpPr/>
          <p:nvPr/>
        </p:nvSpPr>
        <p:spPr>
          <a:xfrm>
            <a:off x="-3264105" y="-1466883"/>
            <a:ext cx="4347674" cy="4347674"/>
          </a:xfrm>
          <a:prstGeom prst="line">
            <a:avLst/>
          </a:prstGeom>
          <a:ln w="28575" cap="flat">
            <a:solidFill>
              <a:srgbClr val="8CA9AD"/>
            </a:solidFill>
            <a:prstDash val="solid"/>
            <a:headEnd type="none" w="sm" len="sm"/>
            <a:tailEnd type="none" w="sm" len="sm"/>
          </a:ln>
        </p:spPr>
      </p:sp>
      <p:sp>
        <p:nvSpPr>
          <p:cNvPr id="23" name="AutoShape 23"/>
          <p:cNvSpPr/>
          <p:nvPr/>
        </p:nvSpPr>
        <p:spPr>
          <a:xfrm>
            <a:off x="-3384925" y="-1023159"/>
            <a:ext cx="3963599" cy="3985594"/>
          </a:xfrm>
          <a:prstGeom prst="line">
            <a:avLst/>
          </a:prstGeom>
          <a:ln w="28575" cap="flat">
            <a:solidFill>
              <a:srgbClr val="8CA9AD"/>
            </a:solidFill>
            <a:prstDash val="solid"/>
            <a:headEnd type="none" w="sm" len="sm"/>
            <a:tailEnd type="none" w="sm" len="sm"/>
          </a:ln>
        </p:spPr>
      </p:sp>
      <p:sp>
        <p:nvSpPr>
          <p:cNvPr id="24" name="AutoShape 24"/>
          <p:cNvSpPr/>
          <p:nvPr/>
        </p:nvSpPr>
        <p:spPr>
          <a:xfrm>
            <a:off x="-3359157" y="-461526"/>
            <a:ext cx="3377485" cy="3360058"/>
          </a:xfrm>
          <a:prstGeom prst="line">
            <a:avLst/>
          </a:prstGeom>
          <a:ln w="28575" cap="flat">
            <a:solidFill>
              <a:srgbClr val="8CA9AD"/>
            </a:solidFill>
            <a:prstDash val="solid"/>
            <a:headEnd type="none" w="sm" len="sm"/>
            <a:tailEnd type="none" w="sm" len="sm"/>
          </a:ln>
        </p:spPr>
      </p:sp>
      <p:sp>
        <p:nvSpPr>
          <p:cNvPr id="41" name="TextBox 41"/>
          <p:cNvSpPr txBox="1"/>
          <p:nvPr/>
        </p:nvSpPr>
        <p:spPr>
          <a:xfrm>
            <a:off x="6047724" y="414854"/>
            <a:ext cx="6450454" cy="669925"/>
          </a:xfrm>
          <a:prstGeom prst="rect">
            <a:avLst/>
          </a:prstGeom>
        </p:spPr>
        <p:txBody>
          <a:bodyPr lIns="0" tIns="0" rIns="0" bIns="0" rtlCol="0" anchor="t">
            <a:spAutoFit/>
          </a:bodyPr>
          <a:lstStyle/>
          <a:p>
            <a:pPr algn="ctr">
              <a:lnSpc>
                <a:spcPts val="5000"/>
              </a:lnSpc>
            </a:pPr>
            <a:r>
              <a:rPr lang="en-US" sz="5000">
                <a:solidFill>
                  <a:srgbClr val="FE6D73"/>
                </a:solidFill>
                <a:latin typeface="Kollektif Bold"/>
              </a:rPr>
              <a:t>USER INTERFACE</a:t>
            </a:r>
          </a:p>
        </p:txBody>
      </p:sp>
      <p:sp>
        <p:nvSpPr>
          <p:cNvPr id="42" name="TextBox 42"/>
          <p:cNvSpPr txBox="1"/>
          <p:nvPr/>
        </p:nvSpPr>
        <p:spPr>
          <a:xfrm>
            <a:off x="11178406" y="7791669"/>
            <a:ext cx="2864935" cy="344805"/>
          </a:xfrm>
          <a:prstGeom prst="rect">
            <a:avLst/>
          </a:prstGeom>
        </p:spPr>
        <p:txBody>
          <a:bodyPr lIns="0" tIns="0" rIns="0" bIns="0" rtlCol="0" anchor="t">
            <a:spAutoFit/>
          </a:bodyPr>
          <a:lstStyle/>
          <a:p>
            <a:pPr>
              <a:lnSpc>
                <a:spcPts val="2730"/>
              </a:lnSpc>
            </a:pPr>
            <a:r>
              <a:rPr lang="en-US" sz="2100">
                <a:solidFill>
                  <a:srgbClr val="FFFFFF"/>
                </a:solidFill>
                <a:latin typeface="DM Sans Bold"/>
              </a:rPr>
              <a:t>Lorna Alvarado</a:t>
            </a:r>
          </a:p>
        </p:txBody>
      </p:sp>
      <p:pic>
        <p:nvPicPr>
          <p:cNvPr id="2" name="Picture 1">
            <a:extLst>
              <a:ext uri="{FF2B5EF4-FFF2-40B4-BE49-F238E27FC236}">
                <a16:creationId xmlns:a16="http://schemas.microsoft.com/office/drawing/2014/main" id="{D5DB3A82-CA0E-4CFE-BF8F-003A75EE7DA3}"/>
              </a:ext>
            </a:extLst>
          </p:cNvPr>
          <p:cNvPicPr>
            <a:picLocks noChangeAspect="1"/>
          </p:cNvPicPr>
          <p:nvPr/>
        </p:nvPicPr>
        <p:blipFill>
          <a:blip r:embed="rId2"/>
          <a:stretch>
            <a:fillRect/>
          </a:stretch>
        </p:blipFill>
        <p:spPr>
          <a:xfrm>
            <a:off x="2667000" y="1485900"/>
            <a:ext cx="12954000" cy="7315200"/>
          </a:xfrm>
          <a:prstGeom prst="rect">
            <a:avLst/>
          </a:prstGeom>
        </p:spPr>
      </p:pic>
    </p:spTree>
    <p:extLst>
      <p:ext uri="{BB962C8B-B14F-4D97-AF65-F5344CB8AC3E}">
        <p14:creationId xmlns:p14="http://schemas.microsoft.com/office/powerpoint/2010/main" val="3115528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rot="-2700000">
            <a:off x="11386843" y="7201845"/>
            <a:ext cx="7415398" cy="3565095"/>
            <a:chOff x="0" y="0"/>
            <a:chExt cx="660400" cy="317500"/>
          </a:xfrm>
        </p:grpSpPr>
        <p:sp>
          <p:nvSpPr>
            <p:cNvPr id="6" name="Freeform 6"/>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7" name="TextBox 7"/>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8" name="AutoShape 8"/>
          <p:cNvSpPr/>
          <p:nvPr/>
        </p:nvSpPr>
        <p:spPr>
          <a:xfrm flipV="1">
            <a:off x="14131544" y="7969488"/>
            <a:ext cx="5132702" cy="5185216"/>
          </a:xfrm>
          <a:prstGeom prst="line">
            <a:avLst/>
          </a:prstGeom>
          <a:ln w="28575" cap="flat">
            <a:solidFill>
              <a:srgbClr val="8CA9AD"/>
            </a:solidFill>
            <a:prstDash val="solid"/>
            <a:headEnd type="none" w="sm" len="sm"/>
            <a:tailEnd type="none" w="sm" len="sm"/>
          </a:ln>
        </p:spPr>
      </p:sp>
      <p:sp>
        <p:nvSpPr>
          <p:cNvPr id="9" name="AutoShape 9"/>
          <p:cNvSpPr/>
          <p:nvPr/>
        </p:nvSpPr>
        <p:spPr>
          <a:xfrm flipV="1">
            <a:off x="14444220" y="8329798"/>
            <a:ext cx="5038853" cy="5038853"/>
          </a:xfrm>
          <a:prstGeom prst="line">
            <a:avLst/>
          </a:prstGeom>
          <a:ln w="28575" cap="flat">
            <a:solidFill>
              <a:srgbClr val="8CA9AD"/>
            </a:solidFill>
            <a:prstDash val="solid"/>
            <a:headEnd type="none" w="sm" len="sm"/>
            <a:tailEnd type="none" w="sm" len="sm"/>
          </a:ln>
        </p:spPr>
      </p:sp>
      <p:sp>
        <p:nvSpPr>
          <p:cNvPr id="10" name="AutoShape 10"/>
          <p:cNvSpPr/>
          <p:nvPr/>
        </p:nvSpPr>
        <p:spPr>
          <a:xfrm flipV="1">
            <a:off x="14802690" y="8681112"/>
            <a:ext cx="4867141" cy="4867141"/>
          </a:xfrm>
          <a:prstGeom prst="line">
            <a:avLst/>
          </a:prstGeom>
          <a:ln w="28575" cap="flat">
            <a:solidFill>
              <a:srgbClr val="8CA9AD"/>
            </a:solidFill>
            <a:prstDash val="solid"/>
            <a:headEnd type="none" w="sm" len="sm"/>
            <a:tailEnd type="none" w="sm" len="sm"/>
          </a:ln>
        </p:spPr>
      </p:sp>
      <p:grpSp>
        <p:nvGrpSpPr>
          <p:cNvPr id="15" name="Group 15"/>
          <p:cNvGrpSpPr/>
          <p:nvPr/>
        </p:nvGrpSpPr>
        <p:grpSpPr>
          <a:xfrm rot="2700000">
            <a:off x="-2137434" y="-3783523"/>
            <a:ext cx="7415398" cy="3565095"/>
            <a:chOff x="0" y="0"/>
            <a:chExt cx="660400" cy="317500"/>
          </a:xfrm>
        </p:grpSpPr>
        <p:sp>
          <p:nvSpPr>
            <p:cNvPr id="16" name="Freeform 16"/>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17" name="TextBox 17"/>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18" name="AutoShape 18"/>
          <p:cNvSpPr/>
          <p:nvPr/>
        </p:nvSpPr>
        <p:spPr>
          <a:xfrm>
            <a:off x="-2600048" y="-2963974"/>
            <a:ext cx="5185216" cy="5132702"/>
          </a:xfrm>
          <a:prstGeom prst="line">
            <a:avLst/>
          </a:prstGeom>
          <a:ln w="28575" cap="flat">
            <a:solidFill>
              <a:srgbClr val="8CA9AD"/>
            </a:solidFill>
            <a:prstDash val="solid"/>
            <a:headEnd type="none" w="sm" len="sm"/>
            <a:tailEnd type="none" w="sm" len="sm"/>
          </a:ln>
        </p:spPr>
      </p:sp>
      <p:sp>
        <p:nvSpPr>
          <p:cNvPr id="19" name="AutoShape 19"/>
          <p:cNvSpPr/>
          <p:nvPr/>
        </p:nvSpPr>
        <p:spPr>
          <a:xfrm>
            <a:off x="-2813995" y="-2651297"/>
            <a:ext cx="5038853" cy="5038853"/>
          </a:xfrm>
          <a:prstGeom prst="line">
            <a:avLst/>
          </a:prstGeom>
          <a:ln w="28575" cap="flat">
            <a:solidFill>
              <a:srgbClr val="8CA9AD"/>
            </a:solidFill>
            <a:prstDash val="solid"/>
            <a:headEnd type="none" w="sm" len="sm"/>
            <a:tailEnd type="none" w="sm" len="sm"/>
          </a:ln>
        </p:spPr>
      </p:sp>
      <p:sp>
        <p:nvSpPr>
          <p:cNvPr id="20" name="AutoShape 20"/>
          <p:cNvSpPr/>
          <p:nvPr/>
        </p:nvSpPr>
        <p:spPr>
          <a:xfrm>
            <a:off x="-2993596" y="-2292827"/>
            <a:ext cx="4867141" cy="4867141"/>
          </a:xfrm>
          <a:prstGeom prst="line">
            <a:avLst/>
          </a:prstGeom>
          <a:ln w="28575" cap="flat">
            <a:solidFill>
              <a:srgbClr val="8CA9AD"/>
            </a:solidFill>
            <a:prstDash val="solid"/>
            <a:headEnd type="none" w="sm" len="sm"/>
            <a:tailEnd type="none" w="sm" len="sm"/>
          </a:ln>
        </p:spPr>
      </p:sp>
      <p:sp>
        <p:nvSpPr>
          <p:cNvPr id="21" name="AutoShape 21"/>
          <p:cNvSpPr/>
          <p:nvPr/>
        </p:nvSpPr>
        <p:spPr>
          <a:xfrm>
            <a:off x="-3120251" y="-1906560"/>
            <a:ext cx="4690515" cy="4690515"/>
          </a:xfrm>
          <a:prstGeom prst="line">
            <a:avLst/>
          </a:prstGeom>
          <a:ln w="28575" cap="flat">
            <a:solidFill>
              <a:srgbClr val="8CA9AD"/>
            </a:solidFill>
            <a:prstDash val="solid"/>
            <a:headEnd type="none" w="sm" len="sm"/>
            <a:tailEnd type="none" w="sm" len="sm"/>
          </a:ln>
        </p:spPr>
      </p:sp>
      <p:sp>
        <p:nvSpPr>
          <p:cNvPr id="22" name="AutoShape 22"/>
          <p:cNvSpPr/>
          <p:nvPr/>
        </p:nvSpPr>
        <p:spPr>
          <a:xfrm>
            <a:off x="-3264105" y="-1466883"/>
            <a:ext cx="4347674" cy="4347674"/>
          </a:xfrm>
          <a:prstGeom prst="line">
            <a:avLst/>
          </a:prstGeom>
          <a:ln w="28575" cap="flat">
            <a:solidFill>
              <a:srgbClr val="8CA9AD"/>
            </a:solidFill>
            <a:prstDash val="solid"/>
            <a:headEnd type="none" w="sm" len="sm"/>
            <a:tailEnd type="none" w="sm" len="sm"/>
          </a:ln>
        </p:spPr>
      </p:sp>
      <p:sp>
        <p:nvSpPr>
          <p:cNvPr id="23" name="AutoShape 23"/>
          <p:cNvSpPr/>
          <p:nvPr/>
        </p:nvSpPr>
        <p:spPr>
          <a:xfrm>
            <a:off x="-3384925" y="-1023159"/>
            <a:ext cx="3963599" cy="3985594"/>
          </a:xfrm>
          <a:prstGeom prst="line">
            <a:avLst/>
          </a:prstGeom>
          <a:ln w="28575" cap="flat">
            <a:solidFill>
              <a:srgbClr val="8CA9AD"/>
            </a:solidFill>
            <a:prstDash val="solid"/>
            <a:headEnd type="none" w="sm" len="sm"/>
            <a:tailEnd type="none" w="sm" len="sm"/>
          </a:ln>
        </p:spPr>
      </p:sp>
      <p:sp>
        <p:nvSpPr>
          <p:cNvPr id="24" name="AutoShape 24"/>
          <p:cNvSpPr/>
          <p:nvPr/>
        </p:nvSpPr>
        <p:spPr>
          <a:xfrm>
            <a:off x="-3359157" y="-461526"/>
            <a:ext cx="3377485" cy="3360058"/>
          </a:xfrm>
          <a:prstGeom prst="line">
            <a:avLst/>
          </a:prstGeom>
          <a:ln w="28575" cap="flat">
            <a:solidFill>
              <a:srgbClr val="8CA9AD"/>
            </a:solidFill>
            <a:prstDash val="solid"/>
            <a:headEnd type="none" w="sm" len="sm"/>
            <a:tailEnd type="none" w="sm" len="sm"/>
          </a:ln>
        </p:spPr>
      </p:sp>
      <p:sp>
        <p:nvSpPr>
          <p:cNvPr id="41" name="TextBox 41"/>
          <p:cNvSpPr txBox="1"/>
          <p:nvPr/>
        </p:nvSpPr>
        <p:spPr>
          <a:xfrm>
            <a:off x="6047724" y="414854"/>
            <a:ext cx="6450454" cy="669925"/>
          </a:xfrm>
          <a:prstGeom prst="rect">
            <a:avLst/>
          </a:prstGeom>
        </p:spPr>
        <p:txBody>
          <a:bodyPr lIns="0" tIns="0" rIns="0" bIns="0" rtlCol="0" anchor="t">
            <a:spAutoFit/>
          </a:bodyPr>
          <a:lstStyle/>
          <a:p>
            <a:pPr algn="ctr">
              <a:lnSpc>
                <a:spcPts val="5000"/>
              </a:lnSpc>
            </a:pPr>
            <a:r>
              <a:rPr lang="en-US" sz="5000">
                <a:solidFill>
                  <a:srgbClr val="FE6D73"/>
                </a:solidFill>
                <a:latin typeface="Kollektif Bold"/>
              </a:rPr>
              <a:t>USER INTERFACE</a:t>
            </a:r>
          </a:p>
        </p:txBody>
      </p:sp>
      <p:sp>
        <p:nvSpPr>
          <p:cNvPr id="42" name="TextBox 42"/>
          <p:cNvSpPr txBox="1"/>
          <p:nvPr/>
        </p:nvSpPr>
        <p:spPr>
          <a:xfrm>
            <a:off x="11178406" y="7791669"/>
            <a:ext cx="2864935" cy="344805"/>
          </a:xfrm>
          <a:prstGeom prst="rect">
            <a:avLst/>
          </a:prstGeom>
        </p:spPr>
        <p:txBody>
          <a:bodyPr lIns="0" tIns="0" rIns="0" bIns="0" rtlCol="0" anchor="t">
            <a:spAutoFit/>
          </a:bodyPr>
          <a:lstStyle/>
          <a:p>
            <a:pPr>
              <a:lnSpc>
                <a:spcPts val="2730"/>
              </a:lnSpc>
            </a:pPr>
            <a:r>
              <a:rPr lang="en-US" sz="2100">
                <a:solidFill>
                  <a:srgbClr val="FFFFFF"/>
                </a:solidFill>
                <a:latin typeface="DM Sans Bold"/>
              </a:rPr>
              <a:t>Lorna Alvarado</a:t>
            </a:r>
          </a:p>
        </p:txBody>
      </p:sp>
      <p:pic>
        <p:nvPicPr>
          <p:cNvPr id="43" name="Picture 42">
            <a:extLst>
              <a:ext uri="{FF2B5EF4-FFF2-40B4-BE49-F238E27FC236}">
                <a16:creationId xmlns:a16="http://schemas.microsoft.com/office/drawing/2014/main" id="{CE8747A1-BB02-4FE5-887C-AF26CBD284D8}"/>
              </a:ext>
            </a:extLst>
          </p:cNvPr>
          <p:cNvPicPr>
            <a:picLocks noChangeAspect="1"/>
          </p:cNvPicPr>
          <p:nvPr/>
        </p:nvPicPr>
        <p:blipFill>
          <a:blip r:embed="rId2"/>
          <a:stretch>
            <a:fillRect/>
          </a:stretch>
        </p:blipFill>
        <p:spPr>
          <a:xfrm>
            <a:off x="5152039" y="1764361"/>
            <a:ext cx="8979505" cy="4963821"/>
          </a:xfrm>
          <a:prstGeom prst="rect">
            <a:avLst/>
          </a:prstGeom>
        </p:spPr>
      </p:pic>
      <p:pic>
        <p:nvPicPr>
          <p:cNvPr id="2" name="Picture 1">
            <a:extLst>
              <a:ext uri="{FF2B5EF4-FFF2-40B4-BE49-F238E27FC236}">
                <a16:creationId xmlns:a16="http://schemas.microsoft.com/office/drawing/2014/main" id="{A99BAA8D-D7EE-4FB3-9928-49ADA6E993A6}"/>
              </a:ext>
            </a:extLst>
          </p:cNvPr>
          <p:cNvPicPr>
            <a:picLocks noChangeAspect="1"/>
          </p:cNvPicPr>
          <p:nvPr/>
        </p:nvPicPr>
        <p:blipFill>
          <a:blip r:embed="rId3"/>
          <a:stretch>
            <a:fillRect/>
          </a:stretch>
        </p:blipFill>
        <p:spPr>
          <a:xfrm>
            <a:off x="2667000" y="1485900"/>
            <a:ext cx="12954000" cy="7315200"/>
          </a:xfrm>
          <a:prstGeom prst="rect">
            <a:avLst/>
          </a:prstGeom>
        </p:spPr>
      </p:pic>
    </p:spTree>
    <p:extLst>
      <p:ext uri="{BB962C8B-B14F-4D97-AF65-F5344CB8AC3E}">
        <p14:creationId xmlns:p14="http://schemas.microsoft.com/office/powerpoint/2010/main" val="461446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rot="-2700000">
            <a:off x="11386843" y="7201845"/>
            <a:ext cx="7415398" cy="3565095"/>
            <a:chOff x="0" y="0"/>
            <a:chExt cx="660400" cy="317500"/>
          </a:xfrm>
        </p:grpSpPr>
        <p:sp>
          <p:nvSpPr>
            <p:cNvPr id="6" name="Freeform 6"/>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7" name="TextBox 7"/>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8" name="AutoShape 8"/>
          <p:cNvSpPr/>
          <p:nvPr/>
        </p:nvSpPr>
        <p:spPr>
          <a:xfrm flipV="1">
            <a:off x="14131544" y="7969488"/>
            <a:ext cx="5132702" cy="5185216"/>
          </a:xfrm>
          <a:prstGeom prst="line">
            <a:avLst/>
          </a:prstGeom>
          <a:ln w="28575" cap="flat">
            <a:solidFill>
              <a:srgbClr val="8CA9AD"/>
            </a:solidFill>
            <a:prstDash val="solid"/>
            <a:headEnd type="none" w="sm" len="sm"/>
            <a:tailEnd type="none" w="sm" len="sm"/>
          </a:ln>
        </p:spPr>
      </p:sp>
      <p:sp>
        <p:nvSpPr>
          <p:cNvPr id="9" name="AutoShape 9"/>
          <p:cNvSpPr/>
          <p:nvPr/>
        </p:nvSpPr>
        <p:spPr>
          <a:xfrm flipV="1">
            <a:off x="14444220" y="8329798"/>
            <a:ext cx="5038853" cy="5038853"/>
          </a:xfrm>
          <a:prstGeom prst="line">
            <a:avLst/>
          </a:prstGeom>
          <a:ln w="28575" cap="flat">
            <a:solidFill>
              <a:srgbClr val="8CA9AD"/>
            </a:solidFill>
            <a:prstDash val="solid"/>
            <a:headEnd type="none" w="sm" len="sm"/>
            <a:tailEnd type="none" w="sm" len="sm"/>
          </a:ln>
        </p:spPr>
      </p:sp>
      <p:sp>
        <p:nvSpPr>
          <p:cNvPr id="10" name="AutoShape 10"/>
          <p:cNvSpPr/>
          <p:nvPr/>
        </p:nvSpPr>
        <p:spPr>
          <a:xfrm flipV="1">
            <a:off x="14802690" y="8681112"/>
            <a:ext cx="4867141" cy="4867141"/>
          </a:xfrm>
          <a:prstGeom prst="line">
            <a:avLst/>
          </a:prstGeom>
          <a:ln w="28575" cap="flat">
            <a:solidFill>
              <a:srgbClr val="8CA9AD"/>
            </a:solidFill>
            <a:prstDash val="solid"/>
            <a:headEnd type="none" w="sm" len="sm"/>
            <a:tailEnd type="none" w="sm" len="sm"/>
          </a:ln>
        </p:spPr>
      </p:sp>
      <p:grpSp>
        <p:nvGrpSpPr>
          <p:cNvPr id="15" name="Group 15"/>
          <p:cNvGrpSpPr/>
          <p:nvPr/>
        </p:nvGrpSpPr>
        <p:grpSpPr>
          <a:xfrm rot="2700000">
            <a:off x="-2137434" y="-3783523"/>
            <a:ext cx="7415398" cy="3565095"/>
            <a:chOff x="0" y="0"/>
            <a:chExt cx="660400" cy="317500"/>
          </a:xfrm>
        </p:grpSpPr>
        <p:sp>
          <p:nvSpPr>
            <p:cNvPr id="16" name="Freeform 16"/>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17" name="TextBox 17"/>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18" name="AutoShape 18"/>
          <p:cNvSpPr/>
          <p:nvPr/>
        </p:nvSpPr>
        <p:spPr>
          <a:xfrm>
            <a:off x="-2600048" y="-2963974"/>
            <a:ext cx="5185216" cy="5132702"/>
          </a:xfrm>
          <a:prstGeom prst="line">
            <a:avLst/>
          </a:prstGeom>
          <a:ln w="28575" cap="flat">
            <a:solidFill>
              <a:srgbClr val="8CA9AD"/>
            </a:solidFill>
            <a:prstDash val="solid"/>
            <a:headEnd type="none" w="sm" len="sm"/>
            <a:tailEnd type="none" w="sm" len="sm"/>
          </a:ln>
        </p:spPr>
      </p:sp>
      <p:sp>
        <p:nvSpPr>
          <p:cNvPr id="19" name="AutoShape 19"/>
          <p:cNvSpPr/>
          <p:nvPr/>
        </p:nvSpPr>
        <p:spPr>
          <a:xfrm>
            <a:off x="-2813995" y="-2651297"/>
            <a:ext cx="5038853" cy="5038853"/>
          </a:xfrm>
          <a:prstGeom prst="line">
            <a:avLst/>
          </a:prstGeom>
          <a:ln w="28575" cap="flat">
            <a:solidFill>
              <a:srgbClr val="8CA9AD"/>
            </a:solidFill>
            <a:prstDash val="solid"/>
            <a:headEnd type="none" w="sm" len="sm"/>
            <a:tailEnd type="none" w="sm" len="sm"/>
          </a:ln>
        </p:spPr>
      </p:sp>
      <p:sp>
        <p:nvSpPr>
          <p:cNvPr id="20" name="AutoShape 20"/>
          <p:cNvSpPr/>
          <p:nvPr/>
        </p:nvSpPr>
        <p:spPr>
          <a:xfrm>
            <a:off x="-2993596" y="-2292827"/>
            <a:ext cx="4867141" cy="4867141"/>
          </a:xfrm>
          <a:prstGeom prst="line">
            <a:avLst/>
          </a:prstGeom>
          <a:ln w="28575" cap="flat">
            <a:solidFill>
              <a:srgbClr val="8CA9AD"/>
            </a:solidFill>
            <a:prstDash val="solid"/>
            <a:headEnd type="none" w="sm" len="sm"/>
            <a:tailEnd type="none" w="sm" len="sm"/>
          </a:ln>
        </p:spPr>
      </p:sp>
      <p:sp>
        <p:nvSpPr>
          <p:cNvPr id="21" name="AutoShape 21"/>
          <p:cNvSpPr/>
          <p:nvPr/>
        </p:nvSpPr>
        <p:spPr>
          <a:xfrm>
            <a:off x="-3120251" y="-1906560"/>
            <a:ext cx="4690515" cy="4690515"/>
          </a:xfrm>
          <a:prstGeom prst="line">
            <a:avLst/>
          </a:prstGeom>
          <a:ln w="28575" cap="flat">
            <a:solidFill>
              <a:srgbClr val="8CA9AD"/>
            </a:solidFill>
            <a:prstDash val="solid"/>
            <a:headEnd type="none" w="sm" len="sm"/>
            <a:tailEnd type="none" w="sm" len="sm"/>
          </a:ln>
        </p:spPr>
      </p:sp>
      <p:sp>
        <p:nvSpPr>
          <p:cNvPr id="22" name="AutoShape 22"/>
          <p:cNvSpPr/>
          <p:nvPr/>
        </p:nvSpPr>
        <p:spPr>
          <a:xfrm>
            <a:off x="-3264105" y="-1466883"/>
            <a:ext cx="4347674" cy="4347674"/>
          </a:xfrm>
          <a:prstGeom prst="line">
            <a:avLst/>
          </a:prstGeom>
          <a:ln w="28575" cap="flat">
            <a:solidFill>
              <a:srgbClr val="8CA9AD"/>
            </a:solidFill>
            <a:prstDash val="solid"/>
            <a:headEnd type="none" w="sm" len="sm"/>
            <a:tailEnd type="none" w="sm" len="sm"/>
          </a:ln>
        </p:spPr>
      </p:sp>
      <p:sp>
        <p:nvSpPr>
          <p:cNvPr id="23" name="AutoShape 23"/>
          <p:cNvSpPr/>
          <p:nvPr/>
        </p:nvSpPr>
        <p:spPr>
          <a:xfrm>
            <a:off x="-3384925" y="-1023159"/>
            <a:ext cx="3963599" cy="3985594"/>
          </a:xfrm>
          <a:prstGeom prst="line">
            <a:avLst/>
          </a:prstGeom>
          <a:ln w="28575" cap="flat">
            <a:solidFill>
              <a:srgbClr val="8CA9AD"/>
            </a:solidFill>
            <a:prstDash val="solid"/>
            <a:headEnd type="none" w="sm" len="sm"/>
            <a:tailEnd type="none" w="sm" len="sm"/>
          </a:ln>
        </p:spPr>
      </p:sp>
      <p:sp>
        <p:nvSpPr>
          <p:cNvPr id="24" name="AutoShape 24"/>
          <p:cNvSpPr/>
          <p:nvPr/>
        </p:nvSpPr>
        <p:spPr>
          <a:xfrm>
            <a:off x="-3359157" y="-461526"/>
            <a:ext cx="3377485" cy="3360058"/>
          </a:xfrm>
          <a:prstGeom prst="line">
            <a:avLst/>
          </a:prstGeom>
          <a:ln w="28575" cap="flat">
            <a:solidFill>
              <a:srgbClr val="8CA9AD"/>
            </a:solidFill>
            <a:prstDash val="solid"/>
            <a:headEnd type="none" w="sm" len="sm"/>
            <a:tailEnd type="none" w="sm" len="sm"/>
          </a:ln>
        </p:spPr>
      </p:sp>
      <p:sp>
        <p:nvSpPr>
          <p:cNvPr id="41" name="TextBox 41"/>
          <p:cNvSpPr txBox="1"/>
          <p:nvPr/>
        </p:nvSpPr>
        <p:spPr>
          <a:xfrm>
            <a:off x="6047724" y="414854"/>
            <a:ext cx="6450454" cy="669925"/>
          </a:xfrm>
          <a:prstGeom prst="rect">
            <a:avLst/>
          </a:prstGeom>
        </p:spPr>
        <p:txBody>
          <a:bodyPr lIns="0" tIns="0" rIns="0" bIns="0" rtlCol="0" anchor="t">
            <a:spAutoFit/>
          </a:bodyPr>
          <a:lstStyle/>
          <a:p>
            <a:pPr algn="ctr">
              <a:lnSpc>
                <a:spcPts val="5000"/>
              </a:lnSpc>
            </a:pPr>
            <a:r>
              <a:rPr lang="en-US" sz="5000">
                <a:solidFill>
                  <a:srgbClr val="FE6D73"/>
                </a:solidFill>
                <a:latin typeface="Kollektif Bold"/>
              </a:rPr>
              <a:t>USER INTERFACE</a:t>
            </a:r>
          </a:p>
        </p:txBody>
      </p:sp>
      <p:sp>
        <p:nvSpPr>
          <p:cNvPr id="42" name="TextBox 42"/>
          <p:cNvSpPr txBox="1"/>
          <p:nvPr/>
        </p:nvSpPr>
        <p:spPr>
          <a:xfrm>
            <a:off x="11178406" y="7791669"/>
            <a:ext cx="2864935" cy="344805"/>
          </a:xfrm>
          <a:prstGeom prst="rect">
            <a:avLst/>
          </a:prstGeom>
        </p:spPr>
        <p:txBody>
          <a:bodyPr lIns="0" tIns="0" rIns="0" bIns="0" rtlCol="0" anchor="t">
            <a:spAutoFit/>
          </a:bodyPr>
          <a:lstStyle/>
          <a:p>
            <a:pPr>
              <a:lnSpc>
                <a:spcPts val="2730"/>
              </a:lnSpc>
            </a:pPr>
            <a:r>
              <a:rPr lang="en-US" sz="2100">
                <a:solidFill>
                  <a:srgbClr val="FFFFFF"/>
                </a:solidFill>
                <a:latin typeface="DM Sans Bold"/>
              </a:rPr>
              <a:t>Lorna Alvarado</a:t>
            </a:r>
          </a:p>
        </p:txBody>
      </p:sp>
      <p:pic>
        <p:nvPicPr>
          <p:cNvPr id="3" name="Picture 2">
            <a:extLst>
              <a:ext uri="{FF2B5EF4-FFF2-40B4-BE49-F238E27FC236}">
                <a16:creationId xmlns:a16="http://schemas.microsoft.com/office/drawing/2014/main" id="{DE2022D9-46D6-45D4-9D8E-CEB9C6ABA022}"/>
              </a:ext>
            </a:extLst>
          </p:cNvPr>
          <p:cNvPicPr>
            <a:picLocks noChangeAspect="1"/>
          </p:cNvPicPr>
          <p:nvPr/>
        </p:nvPicPr>
        <p:blipFill>
          <a:blip r:embed="rId2"/>
          <a:stretch>
            <a:fillRect/>
          </a:stretch>
        </p:blipFill>
        <p:spPr>
          <a:xfrm>
            <a:off x="2667000" y="1485900"/>
            <a:ext cx="12954000" cy="7315200"/>
          </a:xfrm>
          <a:prstGeom prst="rect">
            <a:avLst/>
          </a:prstGeom>
        </p:spPr>
      </p:pic>
    </p:spTree>
    <p:extLst>
      <p:ext uri="{BB962C8B-B14F-4D97-AF65-F5344CB8AC3E}">
        <p14:creationId xmlns:p14="http://schemas.microsoft.com/office/powerpoint/2010/main" val="3267042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rot="-2700000">
            <a:off x="11386843" y="7201845"/>
            <a:ext cx="7415398" cy="3565095"/>
            <a:chOff x="0" y="0"/>
            <a:chExt cx="660400" cy="317500"/>
          </a:xfrm>
        </p:grpSpPr>
        <p:sp>
          <p:nvSpPr>
            <p:cNvPr id="6" name="Freeform 6"/>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7" name="TextBox 7"/>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8" name="AutoShape 8"/>
          <p:cNvSpPr/>
          <p:nvPr/>
        </p:nvSpPr>
        <p:spPr>
          <a:xfrm flipV="1">
            <a:off x="14131544" y="7969488"/>
            <a:ext cx="5132702" cy="5185216"/>
          </a:xfrm>
          <a:prstGeom prst="line">
            <a:avLst/>
          </a:prstGeom>
          <a:ln w="28575" cap="flat">
            <a:solidFill>
              <a:srgbClr val="8CA9AD"/>
            </a:solidFill>
            <a:prstDash val="solid"/>
            <a:headEnd type="none" w="sm" len="sm"/>
            <a:tailEnd type="none" w="sm" len="sm"/>
          </a:ln>
        </p:spPr>
      </p:sp>
      <p:sp>
        <p:nvSpPr>
          <p:cNvPr id="9" name="AutoShape 9"/>
          <p:cNvSpPr/>
          <p:nvPr/>
        </p:nvSpPr>
        <p:spPr>
          <a:xfrm flipV="1">
            <a:off x="14444220" y="8329798"/>
            <a:ext cx="5038853" cy="5038853"/>
          </a:xfrm>
          <a:prstGeom prst="line">
            <a:avLst/>
          </a:prstGeom>
          <a:ln w="28575" cap="flat">
            <a:solidFill>
              <a:srgbClr val="8CA9AD"/>
            </a:solidFill>
            <a:prstDash val="solid"/>
            <a:headEnd type="none" w="sm" len="sm"/>
            <a:tailEnd type="none" w="sm" len="sm"/>
          </a:ln>
        </p:spPr>
      </p:sp>
      <p:sp>
        <p:nvSpPr>
          <p:cNvPr id="10" name="AutoShape 10"/>
          <p:cNvSpPr/>
          <p:nvPr/>
        </p:nvSpPr>
        <p:spPr>
          <a:xfrm flipV="1">
            <a:off x="14802690" y="8681112"/>
            <a:ext cx="4867141" cy="4867141"/>
          </a:xfrm>
          <a:prstGeom prst="line">
            <a:avLst/>
          </a:prstGeom>
          <a:ln w="28575" cap="flat">
            <a:solidFill>
              <a:srgbClr val="8CA9AD"/>
            </a:solidFill>
            <a:prstDash val="solid"/>
            <a:headEnd type="none" w="sm" len="sm"/>
            <a:tailEnd type="none" w="sm" len="sm"/>
          </a:ln>
        </p:spPr>
      </p:sp>
      <p:grpSp>
        <p:nvGrpSpPr>
          <p:cNvPr id="15" name="Group 15"/>
          <p:cNvGrpSpPr/>
          <p:nvPr/>
        </p:nvGrpSpPr>
        <p:grpSpPr>
          <a:xfrm rot="2700000">
            <a:off x="-2137434" y="-3783523"/>
            <a:ext cx="7415398" cy="3565095"/>
            <a:chOff x="0" y="0"/>
            <a:chExt cx="660400" cy="317500"/>
          </a:xfrm>
        </p:grpSpPr>
        <p:sp>
          <p:nvSpPr>
            <p:cNvPr id="16" name="Freeform 16"/>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17" name="TextBox 17"/>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18" name="AutoShape 18"/>
          <p:cNvSpPr/>
          <p:nvPr/>
        </p:nvSpPr>
        <p:spPr>
          <a:xfrm>
            <a:off x="-2600048" y="-2963974"/>
            <a:ext cx="5185216" cy="5132702"/>
          </a:xfrm>
          <a:prstGeom prst="line">
            <a:avLst/>
          </a:prstGeom>
          <a:ln w="28575" cap="flat">
            <a:solidFill>
              <a:srgbClr val="8CA9AD"/>
            </a:solidFill>
            <a:prstDash val="solid"/>
            <a:headEnd type="none" w="sm" len="sm"/>
            <a:tailEnd type="none" w="sm" len="sm"/>
          </a:ln>
        </p:spPr>
      </p:sp>
      <p:sp>
        <p:nvSpPr>
          <p:cNvPr id="19" name="AutoShape 19"/>
          <p:cNvSpPr/>
          <p:nvPr/>
        </p:nvSpPr>
        <p:spPr>
          <a:xfrm>
            <a:off x="-2813995" y="-2651297"/>
            <a:ext cx="5038853" cy="5038853"/>
          </a:xfrm>
          <a:prstGeom prst="line">
            <a:avLst/>
          </a:prstGeom>
          <a:ln w="28575" cap="flat">
            <a:solidFill>
              <a:srgbClr val="8CA9AD"/>
            </a:solidFill>
            <a:prstDash val="solid"/>
            <a:headEnd type="none" w="sm" len="sm"/>
            <a:tailEnd type="none" w="sm" len="sm"/>
          </a:ln>
        </p:spPr>
      </p:sp>
      <p:sp>
        <p:nvSpPr>
          <p:cNvPr id="20" name="AutoShape 20"/>
          <p:cNvSpPr/>
          <p:nvPr/>
        </p:nvSpPr>
        <p:spPr>
          <a:xfrm>
            <a:off x="-2993596" y="-2292827"/>
            <a:ext cx="4867141" cy="4867141"/>
          </a:xfrm>
          <a:prstGeom prst="line">
            <a:avLst/>
          </a:prstGeom>
          <a:ln w="28575" cap="flat">
            <a:solidFill>
              <a:srgbClr val="8CA9AD"/>
            </a:solidFill>
            <a:prstDash val="solid"/>
            <a:headEnd type="none" w="sm" len="sm"/>
            <a:tailEnd type="none" w="sm" len="sm"/>
          </a:ln>
        </p:spPr>
      </p:sp>
      <p:sp>
        <p:nvSpPr>
          <p:cNvPr id="21" name="AutoShape 21"/>
          <p:cNvSpPr/>
          <p:nvPr/>
        </p:nvSpPr>
        <p:spPr>
          <a:xfrm>
            <a:off x="-3120251" y="-1906560"/>
            <a:ext cx="4690515" cy="4690515"/>
          </a:xfrm>
          <a:prstGeom prst="line">
            <a:avLst/>
          </a:prstGeom>
          <a:ln w="28575" cap="flat">
            <a:solidFill>
              <a:srgbClr val="8CA9AD"/>
            </a:solidFill>
            <a:prstDash val="solid"/>
            <a:headEnd type="none" w="sm" len="sm"/>
            <a:tailEnd type="none" w="sm" len="sm"/>
          </a:ln>
        </p:spPr>
      </p:sp>
      <p:sp>
        <p:nvSpPr>
          <p:cNvPr id="22" name="AutoShape 22"/>
          <p:cNvSpPr/>
          <p:nvPr/>
        </p:nvSpPr>
        <p:spPr>
          <a:xfrm>
            <a:off x="-3264105" y="-1466883"/>
            <a:ext cx="4347674" cy="4347674"/>
          </a:xfrm>
          <a:prstGeom prst="line">
            <a:avLst/>
          </a:prstGeom>
          <a:ln w="28575" cap="flat">
            <a:solidFill>
              <a:srgbClr val="8CA9AD"/>
            </a:solidFill>
            <a:prstDash val="solid"/>
            <a:headEnd type="none" w="sm" len="sm"/>
            <a:tailEnd type="none" w="sm" len="sm"/>
          </a:ln>
        </p:spPr>
      </p:sp>
      <p:sp>
        <p:nvSpPr>
          <p:cNvPr id="23" name="AutoShape 23"/>
          <p:cNvSpPr/>
          <p:nvPr/>
        </p:nvSpPr>
        <p:spPr>
          <a:xfrm>
            <a:off x="-3384925" y="-1023159"/>
            <a:ext cx="3963599" cy="3985594"/>
          </a:xfrm>
          <a:prstGeom prst="line">
            <a:avLst/>
          </a:prstGeom>
          <a:ln w="28575" cap="flat">
            <a:solidFill>
              <a:srgbClr val="8CA9AD"/>
            </a:solidFill>
            <a:prstDash val="solid"/>
            <a:headEnd type="none" w="sm" len="sm"/>
            <a:tailEnd type="none" w="sm" len="sm"/>
          </a:ln>
        </p:spPr>
      </p:sp>
      <p:sp>
        <p:nvSpPr>
          <p:cNvPr id="24" name="AutoShape 24"/>
          <p:cNvSpPr/>
          <p:nvPr/>
        </p:nvSpPr>
        <p:spPr>
          <a:xfrm>
            <a:off x="-3359157" y="-461526"/>
            <a:ext cx="3377485" cy="3360058"/>
          </a:xfrm>
          <a:prstGeom prst="line">
            <a:avLst/>
          </a:prstGeom>
          <a:ln w="28575" cap="flat">
            <a:solidFill>
              <a:srgbClr val="8CA9AD"/>
            </a:solidFill>
            <a:prstDash val="solid"/>
            <a:headEnd type="none" w="sm" len="sm"/>
            <a:tailEnd type="none" w="sm" len="sm"/>
          </a:ln>
        </p:spPr>
      </p:sp>
      <p:sp>
        <p:nvSpPr>
          <p:cNvPr id="41" name="TextBox 41"/>
          <p:cNvSpPr txBox="1"/>
          <p:nvPr/>
        </p:nvSpPr>
        <p:spPr>
          <a:xfrm>
            <a:off x="6047724" y="414854"/>
            <a:ext cx="6450454" cy="669925"/>
          </a:xfrm>
          <a:prstGeom prst="rect">
            <a:avLst/>
          </a:prstGeom>
        </p:spPr>
        <p:txBody>
          <a:bodyPr lIns="0" tIns="0" rIns="0" bIns="0" rtlCol="0" anchor="t">
            <a:spAutoFit/>
          </a:bodyPr>
          <a:lstStyle/>
          <a:p>
            <a:pPr algn="ctr">
              <a:lnSpc>
                <a:spcPts val="5000"/>
              </a:lnSpc>
            </a:pPr>
            <a:r>
              <a:rPr lang="en-US" sz="5000">
                <a:solidFill>
                  <a:srgbClr val="FE6D73"/>
                </a:solidFill>
                <a:latin typeface="Kollektif Bold"/>
              </a:rPr>
              <a:t>USER INTERFACE</a:t>
            </a:r>
          </a:p>
        </p:txBody>
      </p:sp>
      <p:sp>
        <p:nvSpPr>
          <p:cNvPr id="42" name="TextBox 42"/>
          <p:cNvSpPr txBox="1"/>
          <p:nvPr/>
        </p:nvSpPr>
        <p:spPr>
          <a:xfrm>
            <a:off x="11178406" y="7791669"/>
            <a:ext cx="2864935" cy="344805"/>
          </a:xfrm>
          <a:prstGeom prst="rect">
            <a:avLst/>
          </a:prstGeom>
        </p:spPr>
        <p:txBody>
          <a:bodyPr lIns="0" tIns="0" rIns="0" bIns="0" rtlCol="0" anchor="t">
            <a:spAutoFit/>
          </a:bodyPr>
          <a:lstStyle/>
          <a:p>
            <a:pPr>
              <a:lnSpc>
                <a:spcPts val="2730"/>
              </a:lnSpc>
            </a:pPr>
            <a:r>
              <a:rPr lang="en-US" sz="2100">
                <a:solidFill>
                  <a:srgbClr val="FFFFFF"/>
                </a:solidFill>
                <a:latin typeface="DM Sans Bold"/>
              </a:rPr>
              <a:t>Lorna Alvarado</a:t>
            </a:r>
          </a:p>
        </p:txBody>
      </p:sp>
      <p:pic>
        <p:nvPicPr>
          <p:cNvPr id="3" name="Picture 2">
            <a:extLst>
              <a:ext uri="{FF2B5EF4-FFF2-40B4-BE49-F238E27FC236}">
                <a16:creationId xmlns:a16="http://schemas.microsoft.com/office/drawing/2014/main" id="{5C830841-2D04-4DCF-AD09-9BEDF39812F0}"/>
              </a:ext>
            </a:extLst>
          </p:cNvPr>
          <p:cNvPicPr>
            <a:picLocks noChangeAspect="1"/>
          </p:cNvPicPr>
          <p:nvPr/>
        </p:nvPicPr>
        <p:blipFill>
          <a:blip r:embed="rId2"/>
          <a:stretch>
            <a:fillRect/>
          </a:stretch>
        </p:blipFill>
        <p:spPr>
          <a:xfrm>
            <a:off x="2519907" y="1445089"/>
            <a:ext cx="12954000" cy="7315200"/>
          </a:xfrm>
          <a:prstGeom prst="rect">
            <a:avLst/>
          </a:prstGeom>
        </p:spPr>
      </p:pic>
    </p:spTree>
    <p:extLst>
      <p:ext uri="{BB962C8B-B14F-4D97-AF65-F5344CB8AC3E}">
        <p14:creationId xmlns:p14="http://schemas.microsoft.com/office/powerpoint/2010/main" val="3862292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rot="-2700000">
            <a:off x="11386843" y="7201845"/>
            <a:ext cx="7415398" cy="3565095"/>
            <a:chOff x="0" y="0"/>
            <a:chExt cx="660400" cy="317500"/>
          </a:xfrm>
        </p:grpSpPr>
        <p:sp>
          <p:nvSpPr>
            <p:cNvPr id="6" name="Freeform 6"/>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7" name="TextBox 7"/>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8" name="AutoShape 8"/>
          <p:cNvSpPr/>
          <p:nvPr/>
        </p:nvSpPr>
        <p:spPr>
          <a:xfrm flipV="1">
            <a:off x="14131544" y="7969488"/>
            <a:ext cx="5132702" cy="5185216"/>
          </a:xfrm>
          <a:prstGeom prst="line">
            <a:avLst/>
          </a:prstGeom>
          <a:ln w="28575" cap="flat">
            <a:solidFill>
              <a:srgbClr val="8CA9AD"/>
            </a:solidFill>
            <a:prstDash val="solid"/>
            <a:headEnd type="none" w="sm" len="sm"/>
            <a:tailEnd type="none" w="sm" len="sm"/>
          </a:ln>
        </p:spPr>
      </p:sp>
      <p:sp>
        <p:nvSpPr>
          <p:cNvPr id="9" name="AutoShape 9"/>
          <p:cNvSpPr/>
          <p:nvPr/>
        </p:nvSpPr>
        <p:spPr>
          <a:xfrm flipV="1">
            <a:off x="14444220" y="8329798"/>
            <a:ext cx="5038853" cy="5038853"/>
          </a:xfrm>
          <a:prstGeom prst="line">
            <a:avLst/>
          </a:prstGeom>
          <a:ln w="28575" cap="flat">
            <a:solidFill>
              <a:srgbClr val="8CA9AD"/>
            </a:solidFill>
            <a:prstDash val="solid"/>
            <a:headEnd type="none" w="sm" len="sm"/>
            <a:tailEnd type="none" w="sm" len="sm"/>
          </a:ln>
        </p:spPr>
      </p:sp>
      <p:sp>
        <p:nvSpPr>
          <p:cNvPr id="10" name="AutoShape 10"/>
          <p:cNvSpPr/>
          <p:nvPr/>
        </p:nvSpPr>
        <p:spPr>
          <a:xfrm flipV="1">
            <a:off x="14802690" y="8681112"/>
            <a:ext cx="4867141" cy="4867141"/>
          </a:xfrm>
          <a:prstGeom prst="line">
            <a:avLst/>
          </a:prstGeom>
          <a:ln w="28575" cap="flat">
            <a:solidFill>
              <a:srgbClr val="8CA9AD"/>
            </a:solidFill>
            <a:prstDash val="solid"/>
            <a:headEnd type="none" w="sm" len="sm"/>
            <a:tailEnd type="none" w="sm" len="sm"/>
          </a:ln>
        </p:spPr>
      </p:sp>
      <p:grpSp>
        <p:nvGrpSpPr>
          <p:cNvPr id="15" name="Group 15"/>
          <p:cNvGrpSpPr/>
          <p:nvPr/>
        </p:nvGrpSpPr>
        <p:grpSpPr>
          <a:xfrm rot="2700000">
            <a:off x="-2137434" y="-3783523"/>
            <a:ext cx="7415398" cy="3565095"/>
            <a:chOff x="0" y="0"/>
            <a:chExt cx="660400" cy="317500"/>
          </a:xfrm>
        </p:grpSpPr>
        <p:sp>
          <p:nvSpPr>
            <p:cNvPr id="16" name="Freeform 16"/>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17" name="TextBox 17"/>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18" name="AutoShape 18"/>
          <p:cNvSpPr/>
          <p:nvPr/>
        </p:nvSpPr>
        <p:spPr>
          <a:xfrm>
            <a:off x="-2600048" y="-2963974"/>
            <a:ext cx="5185216" cy="5132702"/>
          </a:xfrm>
          <a:prstGeom prst="line">
            <a:avLst/>
          </a:prstGeom>
          <a:ln w="28575" cap="flat">
            <a:solidFill>
              <a:srgbClr val="8CA9AD"/>
            </a:solidFill>
            <a:prstDash val="solid"/>
            <a:headEnd type="none" w="sm" len="sm"/>
            <a:tailEnd type="none" w="sm" len="sm"/>
          </a:ln>
        </p:spPr>
      </p:sp>
      <p:sp>
        <p:nvSpPr>
          <p:cNvPr id="19" name="AutoShape 19"/>
          <p:cNvSpPr/>
          <p:nvPr/>
        </p:nvSpPr>
        <p:spPr>
          <a:xfrm>
            <a:off x="-2813995" y="-2651297"/>
            <a:ext cx="5038853" cy="5038853"/>
          </a:xfrm>
          <a:prstGeom prst="line">
            <a:avLst/>
          </a:prstGeom>
          <a:ln w="28575" cap="flat">
            <a:solidFill>
              <a:srgbClr val="8CA9AD"/>
            </a:solidFill>
            <a:prstDash val="solid"/>
            <a:headEnd type="none" w="sm" len="sm"/>
            <a:tailEnd type="none" w="sm" len="sm"/>
          </a:ln>
        </p:spPr>
      </p:sp>
      <p:sp>
        <p:nvSpPr>
          <p:cNvPr id="20" name="AutoShape 20"/>
          <p:cNvSpPr/>
          <p:nvPr/>
        </p:nvSpPr>
        <p:spPr>
          <a:xfrm>
            <a:off x="-2993596" y="-2292827"/>
            <a:ext cx="4867141" cy="4867141"/>
          </a:xfrm>
          <a:prstGeom prst="line">
            <a:avLst/>
          </a:prstGeom>
          <a:ln w="28575" cap="flat">
            <a:solidFill>
              <a:srgbClr val="8CA9AD"/>
            </a:solidFill>
            <a:prstDash val="solid"/>
            <a:headEnd type="none" w="sm" len="sm"/>
            <a:tailEnd type="none" w="sm" len="sm"/>
          </a:ln>
        </p:spPr>
      </p:sp>
      <p:sp>
        <p:nvSpPr>
          <p:cNvPr id="21" name="AutoShape 21"/>
          <p:cNvSpPr/>
          <p:nvPr/>
        </p:nvSpPr>
        <p:spPr>
          <a:xfrm>
            <a:off x="-3120251" y="-1906560"/>
            <a:ext cx="4690515" cy="4690515"/>
          </a:xfrm>
          <a:prstGeom prst="line">
            <a:avLst/>
          </a:prstGeom>
          <a:ln w="28575" cap="flat">
            <a:solidFill>
              <a:srgbClr val="8CA9AD"/>
            </a:solidFill>
            <a:prstDash val="solid"/>
            <a:headEnd type="none" w="sm" len="sm"/>
            <a:tailEnd type="none" w="sm" len="sm"/>
          </a:ln>
        </p:spPr>
      </p:sp>
      <p:sp>
        <p:nvSpPr>
          <p:cNvPr id="22" name="AutoShape 22"/>
          <p:cNvSpPr/>
          <p:nvPr/>
        </p:nvSpPr>
        <p:spPr>
          <a:xfrm>
            <a:off x="-3264105" y="-1466883"/>
            <a:ext cx="4347674" cy="4347674"/>
          </a:xfrm>
          <a:prstGeom prst="line">
            <a:avLst/>
          </a:prstGeom>
          <a:ln w="28575" cap="flat">
            <a:solidFill>
              <a:srgbClr val="8CA9AD"/>
            </a:solidFill>
            <a:prstDash val="solid"/>
            <a:headEnd type="none" w="sm" len="sm"/>
            <a:tailEnd type="none" w="sm" len="sm"/>
          </a:ln>
        </p:spPr>
      </p:sp>
      <p:sp>
        <p:nvSpPr>
          <p:cNvPr id="23" name="AutoShape 23"/>
          <p:cNvSpPr/>
          <p:nvPr/>
        </p:nvSpPr>
        <p:spPr>
          <a:xfrm>
            <a:off x="-3384925" y="-1023159"/>
            <a:ext cx="3963599" cy="3985594"/>
          </a:xfrm>
          <a:prstGeom prst="line">
            <a:avLst/>
          </a:prstGeom>
          <a:ln w="28575" cap="flat">
            <a:solidFill>
              <a:srgbClr val="8CA9AD"/>
            </a:solidFill>
            <a:prstDash val="solid"/>
            <a:headEnd type="none" w="sm" len="sm"/>
            <a:tailEnd type="none" w="sm" len="sm"/>
          </a:ln>
        </p:spPr>
      </p:sp>
      <p:sp>
        <p:nvSpPr>
          <p:cNvPr id="24" name="AutoShape 24"/>
          <p:cNvSpPr/>
          <p:nvPr/>
        </p:nvSpPr>
        <p:spPr>
          <a:xfrm>
            <a:off x="-3359157" y="-461526"/>
            <a:ext cx="3377485" cy="3360058"/>
          </a:xfrm>
          <a:prstGeom prst="line">
            <a:avLst/>
          </a:prstGeom>
          <a:ln w="28575" cap="flat">
            <a:solidFill>
              <a:srgbClr val="8CA9AD"/>
            </a:solidFill>
            <a:prstDash val="solid"/>
            <a:headEnd type="none" w="sm" len="sm"/>
            <a:tailEnd type="none" w="sm" len="sm"/>
          </a:ln>
        </p:spPr>
      </p:sp>
      <p:sp>
        <p:nvSpPr>
          <p:cNvPr id="41" name="TextBox 41"/>
          <p:cNvSpPr txBox="1"/>
          <p:nvPr/>
        </p:nvSpPr>
        <p:spPr>
          <a:xfrm>
            <a:off x="6047724" y="414854"/>
            <a:ext cx="6450454" cy="669925"/>
          </a:xfrm>
          <a:prstGeom prst="rect">
            <a:avLst/>
          </a:prstGeom>
        </p:spPr>
        <p:txBody>
          <a:bodyPr lIns="0" tIns="0" rIns="0" bIns="0" rtlCol="0" anchor="t">
            <a:spAutoFit/>
          </a:bodyPr>
          <a:lstStyle/>
          <a:p>
            <a:pPr algn="ctr">
              <a:lnSpc>
                <a:spcPts val="5000"/>
              </a:lnSpc>
            </a:pPr>
            <a:r>
              <a:rPr lang="en-US" sz="5000">
                <a:solidFill>
                  <a:srgbClr val="FE6D73"/>
                </a:solidFill>
                <a:latin typeface="Kollektif Bold"/>
              </a:rPr>
              <a:t>USER INTERFACE</a:t>
            </a:r>
          </a:p>
        </p:txBody>
      </p:sp>
      <p:sp>
        <p:nvSpPr>
          <p:cNvPr id="42" name="TextBox 42"/>
          <p:cNvSpPr txBox="1"/>
          <p:nvPr/>
        </p:nvSpPr>
        <p:spPr>
          <a:xfrm>
            <a:off x="11178406" y="7791669"/>
            <a:ext cx="2864935" cy="344805"/>
          </a:xfrm>
          <a:prstGeom prst="rect">
            <a:avLst/>
          </a:prstGeom>
        </p:spPr>
        <p:txBody>
          <a:bodyPr lIns="0" tIns="0" rIns="0" bIns="0" rtlCol="0" anchor="t">
            <a:spAutoFit/>
          </a:bodyPr>
          <a:lstStyle/>
          <a:p>
            <a:pPr>
              <a:lnSpc>
                <a:spcPts val="2730"/>
              </a:lnSpc>
            </a:pPr>
            <a:r>
              <a:rPr lang="en-US" sz="2100">
                <a:solidFill>
                  <a:srgbClr val="FFFFFF"/>
                </a:solidFill>
                <a:latin typeface="DM Sans Bold"/>
              </a:rPr>
              <a:t>Lorna Alvarado</a:t>
            </a:r>
          </a:p>
        </p:txBody>
      </p:sp>
      <p:pic>
        <p:nvPicPr>
          <p:cNvPr id="43" name="Picture 42">
            <a:extLst>
              <a:ext uri="{FF2B5EF4-FFF2-40B4-BE49-F238E27FC236}">
                <a16:creationId xmlns:a16="http://schemas.microsoft.com/office/drawing/2014/main" id="{CE8747A1-BB02-4FE5-887C-AF26CBD284D8}"/>
              </a:ext>
            </a:extLst>
          </p:cNvPr>
          <p:cNvPicPr>
            <a:picLocks noChangeAspect="1"/>
          </p:cNvPicPr>
          <p:nvPr/>
        </p:nvPicPr>
        <p:blipFill>
          <a:blip r:embed="rId2"/>
          <a:stretch>
            <a:fillRect/>
          </a:stretch>
        </p:blipFill>
        <p:spPr>
          <a:xfrm>
            <a:off x="5152039" y="1764361"/>
            <a:ext cx="8979505" cy="4963821"/>
          </a:xfrm>
          <a:prstGeom prst="rect">
            <a:avLst/>
          </a:prstGeom>
        </p:spPr>
      </p:pic>
      <p:pic>
        <p:nvPicPr>
          <p:cNvPr id="2" name="Picture 1">
            <a:extLst>
              <a:ext uri="{FF2B5EF4-FFF2-40B4-BE49-F238E27FC236}">
                <a16:creationId xmlns:a16="http://schemas.microsoft.com/office/drawing/2014/main" id="{4AB06CE1-7605-4968-83C9-F23545BA13AD}"/>
              </a:ext>
            </a:extLst>
          </p:cNvPr>
          <p:cNvPicPr>
            <a:picLocks noChangeAspect="1"/>
          </p:cNvPicPr>
          <p:nvPr/>
        </p:nvPicPr>
        <p:blipFill>
          <a:blip r:embed="rId3"/>
          <a:stretch>
            <a:fillRect/>
          </a:stretch>
        </p:blipFill>
        <p:spPr>
          <a:xfrm>
            <a:off x="2667000" y="1485900"/>
            <a:ext cx="12954000" cy="7315200"/>
          </a:xfrm>
          <a:prstGeom prst="rect">
            <a:avLst/>
          </a:prstGeom>
        </p:spPr>
      </p:pic>
    </p:spTree>
    <p:extLst>
      <p:ext uri="{BB962C8B-B14F-4D97-AF65-F5344CB8AC3E}">
        <p14:creationId xmlns:p14="http://schemas.microsoft.com/office/powerpoint/2010/main" val="24223279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TotalTime>
  <Words>193</Words>
  <Application>Microsoft Office PowerPoint</Application>
  <PresentationFormat>Custom</PresentationFormat>
  <Paragraphs>32</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Calibri</vt:lpstr>
      <vt:lpstr>Arial</vt:lpstr>
      <vt:lpstr>Poppins Ultra-Bold</vt:lpstr>
      <vt:lpstr>Kollektif Bold</vt:lpstr>
      <vt:lpstr>Lato Bold Italics</vt:lpstr>
      <vt:lpstr>DM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Jersey stories presentation slide</dc:title>
  <cp:lastModifiedBy>USER</cp:lastModifiedBy>
  <cp:revision>5</cp:revision>
  <dcterms:created xsi:type="dcterms:W3CDTF">2006-08-16T00:00:00Z</dcterms:created>
  <dcterms:modified xsi:type="dcterms:W3CDTF">2023-11-20T08:01:21Z</dcterms:modified>
  <dc:identifier>DAF0ctgTjxQ</dc:identifier>
</cp:coreProperties>
</file>